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86" r:id="rId5"/>
    <p:sldId id="262" r:id="rId6"/>
    <p:sldId id="287" r:id="rId7"/>
    <p:sldId id="290" r:id="rId8"/>
    <p:sldId id="274" r:id="rId9"/>
    <p:sldId id="291" r:id="rId10"/>
    <p:sldId id="292" r:id="rId11"/>
    <p:sldId id="275" r:id="rId12"/>
    <p:sldId id="277" r:id="rId13"/>
    <p:sldId id="278" r:id="rId14"/>
    <p:sldId id="279" r:id="rId15"/>
    <p:sldId id="280" r:id="rId16"/>
    <p:sldId id="285" r:id="rId17"/>
    <p:sldId id="272" r:id="rId18"/>
    <p:sldId id="282" r:id="rId19"/>
    <p:sldId id="283" r:id="rId20"/>
    <p:sldId id="284" r:id="rId21"/>
    <p:sldId id="268" r:id="rId22"/>
    <p:sldId id="289" r:id="rId23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50" autoAdjust="0"/>
    <p:restoredTop sz="94660"/>
  </p:normalViewPr>
  <p:slideViewPr>
    <p:cSldViewPr>
      <p:cViewPr varScale="1">
        <p:scale>
          <a:sx n="101" d="100"/>
          <a:sy n="101" d="100"/>
        </p:scale>
        <p:origin x="14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#1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9E1409-6083-4799-A406-9497FD63FF38}" type="doc">
      <dgm:prSet loTypeId="urn:microsoft.com/office/officeart/2005/8/layout/vList5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de-DE"/>
        </a:p>
      </dgm:t>
    </dgm:pt>
    <dgm:pt modelId="{839034D1-398B-4E65-9601-8328F3B9CD87}">
      <dgm:prSet phldrT="[Text]" custT="1"/>
      <dgm:spPr/>
      <dgm:t>
        <a:bodyPr/>
        <a:lstStyle/>
        <a:p>
          <a:r>
            <a:rPr lang="de-DE" sz="2000" dirty="0"/>
            <a:t>Vor-Unterstufe</a:t>
          </a:r>
          <a:br>
            <a:rPr lang="de-DE" sz="2200" dirty="0"/>
          </a:br>
          <a:r>
            <a:rPr lang="de-DE" sz="1600" dirty="0">
              <a:solidFill>
                <a:srgbClr val="FFFF00"/>
              </a:solidFill>
            </a:rPr>
            <a:t>(Bachem)</a:t>
          </a:r>
          <a:endParaRPr lang="de-DE" sz="2200" dirty="0">
            <a:solidFill>
              <a:srgbClr val="FFFF00"/>
            </a:solidFill>
          </a:endParaRPr>
        </a:p>
      </dgm:t>
    </dgm:pt>
    <dgm:pt modelId="{16B7483C-AB94-4FF3-9A45-5743D24595D1}" type="parTrans" cxnId="{0761E211-325A-40BF-BE65-E0DE313755A3}">
      <dgm:prSet/>
      <dgm:spPr/>
      <dgm:t>
        <a:bodyPr/>
        <a:lstStyle/>
        <a:p>
          <a:endParaRPr lang="de-DE"/>
        </a:p>
      </dgm:t>
    </dgm:pt>
    <dgm:pt modelId="{6736EEF5-7CB2-4BAC-80B8-F7CC71235B45}" type="sibTrans" cxnId="{0761E211-325A-40BF-BE65-E0DE313755A3}">
      <dgm:prSet/>
      <dgm:spPr/>
      <dgm:t>
        <a:bodyPr/>
        <a:lstStyle/>
        <a:p>
          <a:endParaRPr lang="de-DE"/>
        </a:p>
      </dgm:t>
    </dgm:pt>
    <dgm:pt modelId="{15DF4A13-5144-4767-955B-7BD79A4F40E9}">
      <dgm:prSet phldrT="[Text]"/>
      <dgm:spPr/>
      <dgm:t>
        <a:bodyPr/>
        <a:lstStyle/>
        <a:p>
          <a:r>
            <a:rPr lang="de-DE" dirty="0"/>
            <a:t>1.-3. Schulbesuchsjahr</a:t>
          </a:r>
        </a:p>
      </dgm:t>
    </dgm:pt>
    <dgm:pt modelId="{3EC27645-E4A3-47C0-9662-90B3B5A8D8B3}" type="parTrans" cxnId="{7E954D74-4E5C-4EF7-8CCC-6F270CB5076E}">
      <dgm:prSet/>
      <dgm:spPr/>
      <dgm:t>
        <a:bodyPr/>
        <a:lstStyle/>
        <a:p>
          <a:endParaRPr lang="de-DE"/>
        </a:p>
      </dgm:t>
    </dgm:pt>
    <dgm:pt modelId="{24C2E83C-5F00-4DA3-8EEF-16A15CE9AA48}" type="sibTrans" cxnId="{7E954D74-4E5C-4EF7-8CCC-6F270CB5076E}">
      <dgm:prSet/>
      <dgm:spPr/>
      <dgm:t>
        <a:bodyPr/>
        <a:lstStyle/>
        <a:p>
          <a:endParaRPr lang="de-DE"/>
        </a:p>
      </dgm:t>
    </dgm:pt>
    <dgm:pt modelId="{900C03A5-EAE9-47BE-815A-8CD8117E7EB3}">
      <dgm:prSet phldrT="[Text]" custT="1"/>
      <dgm:spPr/>
      <dgm:t>
        <a:bodyPr/>
        <a:lstStyle/>
        <a:p>
          <a:r>
            <a:rPr lang="de-DE" sz="2000" dirty="0"/>
            <a:t>Unter-Mittel-Oberstufe</a:t>
          </a:r>
          <a:br>
            <a:rPr lang="de-DE" sz="2700" dirty="0"/>
          </a:br>
          <a:r>
            <a:rPr lang="de-DE" sz="1600" dirty="0">
              <a:solidFill>
                <a:srgbClr val="FFFF00"/>
              </a:solidFill>
            </a:rPr>
            <a:t>(Habbelrath)</a:t>
          </a:r>
          <a:endParaRPr lang="de-DE" sz="2700" dirty="0">
            <a:solidFill>
              <a:srgbClr val="FFFF00"/>
            </a:solidFill>
          </a:endParaRPr>
        </a:p>
      </dgm:t>
    </dgm:pt>
    <dgm:pt modelId="{1283926E-274A-45E3-8A33-F840DA0CCC53}" type="parTrans" cxnId="{05FF7D1B-3C70-4D4C-8082-1823C5A4B870}">
      <dgm:prSet/>
      <dgm:spPr/>
      <dgm:t>
        <a:bodyPr/>
        <a:lstStyle/>
        <a:p>
          <a:endParaRPr lang="de-DE"/>
        </a:p>
      </dgm:t>
    </dgm:pt>
    <dgm:pt modelId="{2F106195-AB5E-4AD8-ACAD-A6675EE24B50}" type="sibTrans" cxnId="{05FF7D1B-3C70-4D4C-8082-1823C5A4B870}">
      <dgm:prSet/>
      <dgm:spPr/>
      <dgm:t>
        <a:bodyPr/>
        <a:lstStyle/>
        <a:p>
          <a:endParaRPr lang="de-DE"/>
        </a:p>
      </dgm:t>
    </dgm:pt>
    <dgm:pt modelId="{A710F083-F9EC-4983-99CB-77B7BF293A9A}">
      <dgm:prSet phldrT="[Text]"/>
      <dgm:spPr/>
      <dgm:t>
        <a:bodyPr/>
        <a:lstStyle/>
        <a:p>
          <a:r>
            <a:rPr lang="de-DE" dirty="0"/>
            <a:t>4.-10. Schulbesuchsjahr</a:t>
          </a:r>
        </a:p>
      </dgm:t>
    </dgm:pt>
    <dgm:pt modelId="{8BA3C431-7B05-4A03-9852-4FC325441AD1}" type="parTrans" cxnId="{7DF2C19D-1722-4A02-950B-F92AED68E975}">
      <dgm:prSet/>
      <dgm:spPr/>
      <dgm:t>
        <a:bodyPr/>
        <a:lstStyle/>
        <a:p>
          <a:endParaRPr lang="de-DE"/>
        </a:p>
      </dgm:t>
    </dgm:pt>
    <dgm:pt modelId="{C40F21AD-CB04-478E-9573-27C6941BCA50}" type="sibTrans" cxnId="{7DF2C19D-1722-4A02-950B-F92AED68E975}">
      <dgm:prSet/>
      <dgm:spPr/>
      <dgm:t>
        <a:bodyPr/>
        <a:lstStyle/>
        <a:p>
          <a:endParaRPr lang="de-DE"/>
        </a:p>
      </dgm:t>
    </dgm:pt>
    <dgm:pt modelId="{CF1848F2-2322-4CC2-AA4F-2E22A7CDA0E1}">
      <dgm:prSet phldrT="[Text]" custT="1"/>
      <dgm:spPr/>
      <dgm:t>
        <a:bodyPr/>
        <a:lstStyle/>
        <a:p>
          <a:r>
            <a:rPr lang="de-DE" sz="2000" dirty="0"/>
            <a:t>Altersgemischte Klassen</a:t>
          </a:r>
          <a:br>
            <a:rPr lang="de-DE" sz="2100" dirty="0"/>
          </a:br>
          <a:r>
            <a:rPr lang="de-DE" sz="1600" dirty="0">
              <a:solidFill>
                <a:srgbClr val="FFFF00"/>
              </a:solidFill>
            </a:rPr>
            <a:t>(Habbelrath)</a:t>
          </a:r>
          <a:endParaRPr lang="de-DE" sz="2100" dirty="0"/>
        </a:p>
      </dgm:t>
    </dgm:pt>
    <dgm:pt modelId="{E29CE4FF-2F47-4B87-9EE5-B8D2FE00A282}" type="parTrans" cxnId="{4DF347DC-EBA4-44C1-B119-31357C90CEF4}">
      <dgm:prSet/>
      <dgm:spPr/>
      <dgm:t>
        <a:bodyPr/>
        <a:lstStyle/>
        <a:p>
          <a:endParaRPr lang="de-DE"/>
        </a:p>
      </dgm:t>
    </dgm:pt>
    <dgm:pt modelId="{CA0073F7-CF9F-4096-838C-168F49B675B1}" type="sibTrans" cxnId="{4DF347DC-EBA4-44C1-B119-31357C90CEF4}">
      <dgm:prSet/>
      <dgm:spPr/>
      <dgm:t>
        <a:bodyPr/>
        <a:lstStyle/>
        <a:p>
          <a:endParaRPr lang="de-DE"/>
        </a:p>
      </dgm:t>
    </dgm:pt>
    <dgm:pt modelId="{9266E382-197A-40FE-9459-D1ED6DCCF816}">
      <dgm:prSet phldrT="[Text]"/>
      <dgm:spPr/>
      <dgm:t>
        <a:bodyPr/>
        <a:lstStyle/>
        <a:p>
          <a:r>
            <a:rPr lang="de-DE" dirty="0"/>
            <a:t>1.-10. Schulbesuchsjahr</a:t>
          </a:r>
        </a:p>
      </dgm:t>
    </dgm:pt>
    <dgm:pt modelId="{D1388B0E-7BC0-47C7-A00E-3ECCE5E56AA3}" type="parTrans" cxnId="{C160CA7A-89D8-460E-9416-849D337953BF}">
      <dgm:prSet/>
      <dgm:spPr/>
      <dgm:t>
        <a:bodyPr/>
        <a:lstStyle/>
        <a:p>
          <a:endParaRPr lang="de-DE"/>
        </a:p>
      </dgm:t>
    </dgm:pt>
    <dgm:pt modelId="{EF298BE9-8374-4199-9FC3-9AFF7B29F81D}" type="sibTrans" cxnId="{C160CA7A-89D8-460E-9416-849D337953BF}">
      <dgm:prSet/>
      <dgm:spPr/>
      <dgm:t>
        <a:bodyPr/>
        <a:lstStyle/>
        <a:p>
          <a:endParaRPr lang="de-DE"/>
        </a:p>
      </dgm:t>
    </dgm:pt>
    <dgm:pt modelId="{1ABE7BAC-0103-4B7C-871F-1EBBC15FDD27}">
      <dgm:prSet phldrT="[Text]" custT="1"/>
      <dgm:spPr/>
      <dgm:t>
        <a:bodyPr/>
        <a:lstStyle/>
        <a:p>
          <a:r>
            <a:rPr lang="de-DE" sz="2000" dirty="0"/>
            <a:t>Berufspraxisstufe</a:t>
          </a:r>
          <a:br>
            <a:rPr lang="de-DE" sz="2700" dirty="0"/>
          </a:br>
          <a:r>
            <a:rPr lang="de-DE" sz="1600" dirty="0">
              <a:solidFill>
                <a:srgbClr val="FFFF00"/>
              </a:solidFill>
            </a:rPr>
            <a:t>(Habbelrath)</a:t>
          </a:r>
          <a:endParaRPr lang="de-DE" sz="1600" dirty="0"/>
        </a:p>
      </dgm:t>
    </dgm:pt>
    <dgm:pt modelId="{A5A704F8-CF6C-44A9-98C2-DC668D494667}" type="parTrans" cxnId="{2737DC88-289B-433E-9545-9218AF4730AB}">
      <dgm:prSet/>
      <dgm:spPr/>
      <dgm:t>
        <a:bodyPr/>
        <a:lstStyle/>
        <a:p>
          <a:endParaRPr lang="de-DE"/>
        </a:p>
      </dgm:t>
    </dgm:pt>
    <dgm:pt modelId="{3C512391-7E7F-489F-B597-C99C8066D518}" type="sibTrans" cxnId="{2737DC88-289B-433E-9545-9218AF4730AB}">
      <dgm:prSet/>
      <dgm:spPr/>
      <dgm:t>
        <a:bodyPr/>
        <a:lstStyle/>
        <a:p>
          <a:endParaRPr lang="de-DE"/>
        </a:p>
      </dgm:t>
    </dgm:pt>
    <dgm:pt modelId="{2D8F606C-BE14-4EE0-AC17-A07B8F1CFEDE}">
      <dgm:prSet phldrT="[Text]"/>
      <dgm:spPr/>
      <dgm:t>
        <a:bodyPr/>
        <a:lstStyle/>
        <a:p>
          <a:r>
            <a:rPr lang="de-DE" dirty="0"/>
            <a:t>10.-13. Schulbesuchsjahr</a:t>
          </a:r>
        </a:p>
      </dgm:t>
    </dgm:pt>
    <dgm:pt modelId="{54675A58-3645-4C97-8056-B91D67035E94}" type="parTrans" cxnId="{C6C21DBE-76CE-4565-844E-BF1C0389332E}">
      <dgm:prSet/>
      <dgm:spPr/>
      <dgm:t>
        <a:bodyPr/>
        <a:lstStyle/>
        <a:p>
          <a:endParaRPr lang="de-DE"/>
        </a:p>
      </dgm:t>
    </dgm:pt>
    <dgm:pt modelId="{1F158D9E-FFBC-4414-9870-F678782DC5FB}" type="sibTrans" cxnId="{C6C21DBE-76CE-4565-844E-BF1C0389332E}">
      <dgm:prSet/>
      <dgm:spPr/>
      <dgm:t>
        <a:bodyPr/>
        <a:lstStyle/>
        <a:p>
          <a:endParaRPr lang="de-DE"/>
        </a:p>
      </dgm:t>
    </dgm:pt>
    <dgm:pt modelId="{39B50807-48DC-498E-8106-C3B9900C1280}">
      <dgm:prSet phldrT="[Text]"/>
      <dgm:spPr/>
      <dgm:t>
        <a:bodyPr/>
        <a:lstStyle/>
        <a:p>
          <a:r>
            <a:rPr lang="de-DE" dirty="0"/>
            <a:t>Vorbereitung Beruf/Wohnen/Leben</a:t>
          </a:r>
        </a:p>
      </dgm:t>
    </dgm:pt>
    <dgm:pt modelId="{9091E5B9-820D-4493-98FD-FAD408DB4B79}" type="parTrans" cxnId="{216019A2-3312-4B21-8923-556854468B7C}">
      <dgm:prSet/>
      <dgm:spPr/>
      <dgm:t>
        <a:bodyPr/>
        <a:lstStyle/>
        <a:p>
          <a:endParaRPr lang="de-DE"/>
        </a:p>
      </dgm:t>
    </dgm:pt>
    <dgm:pt modelId="{656EF8A2-8C1B-489A-A621-40BDB81DF71F}" type="sibTrans" cxnId="{216019A2-3312-4B21-8923-556854468B7C}">
      <dgm:prSet/>
      <dgm:spPr/>
      <dgm:t>
        <a:bodyPr/>
        <a:lstStyle/>
        <a:p>
          <a:endParaRPr lang="de-DE"/>
        </a:p>
      </dgm:t>
    </dgm:pt>
    <dgm:pt modelId="{D46B8247-518C-4B02-B7D6-9EFFF3D5B9AE}" type="pres">
      <dgm:prSet presAssocID="{0A9E1409-6083-4799-A406-9497FD63FF38}" presName="Name0" presStyleCnt="0">
        <dgm:presLayoutVars>
          <dgm:dir/>
          <dgm:animLvl val="lvl"/>
          <dgm:resizeHandles val="exact"/>
        </dgm:presLayoutVars>
      </dgm:prSet>
      <dgm:spPr/>
    </dgm:pt>
    <dgm:pt modelId="{C63D8960-A695-4869-B6D8-FE707EAD3706}" type="pres">
      <dgm:prSet presAssocID="{839034D1-398B-4E65-9601-8328F3B9CD87}" presName="linNode" presStyleCnt="0"/>
      <dgm:spPr/>
    </dgm:pt>
    <dgm:pt modelId="{B51CF6F4-DF91-4192-8604-847630F67A01}" type="pres">
      <dgm:prSet presAssocID="{839034D1-398B-4E65-9601-8328F3B9CD87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A52F0509-6B1D-4B4C-9914-B359EBF1B661}" type="pres">
      <dgm:prSet presAssocID="{839034D1-398B-4E65-9601-8328F3B9CD87}" presName="descendantText" presStyleLbl="alignAccFollowNode1" presStyleIdx="0" presStyleCnt="4">
        <dgm:presLayoutVars>
          <dgm:bulletEnabled val="1"/>
        </dgm:presLayoutVars>
      </dgm:prSet>
      <dgm:spPr/>
    </dgm:pt>
    <dgm:pt modelId="{00027E07-2C40-4C88-A610-BA34F5AB2069}" type="pres">
      <dgm:prSet presAssocID="{6736EEF5-7CB2-4BAC-80B8-F7CC71235B45}" presName="sp" presStyleCnt="0"/>
      <dgm:spPr/>
    </dgm:pt>
    <dgm:pt modelId="{E44A0D2B-893F-4AC7-82C8-F12579F319EF}" type="pres">
      <dgm:prSet presAssocID="{CF1848F2-2322-4CC2-AA4F-2E22A7CDA0E1}" presName="linNode" presStyleCnt="0"/>
      <dgm:spPr/>
    </dgm:pt>
    <dgm:pt modelId="{E35EF958-C40B-487B-9317-470FC48909F9}" type="pres">
      <dgm:prSet presAssocID="{CF1848F2-2322-4CC2-AA4F-2E22A7CDA0E1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07D9EF2E-164F-4E3F-9BA7-EB36474C2526}" type="pres">
      <dgm:prSet presAssocID="{CF1848F2-2322-4CC2-AA4F-2E22A7CDA0E1}" presName="descendantText" presStyleLbl="alignAccFollowNode1" presStyleIdx="1" presStyleCnt="4">
        <dgm:presLayoutVars>
          <dgm:bulletEnabled val="1"/>
        </dgm:presLayoutVars>
      </dgm:prSet>
      <dgm:spPr/>
    </dgm:pt>
    <dgm:pt modelId="{3071A63D-64A0-4851-B8A4-0D054B1047B0}" type="pres">
      <dgm:prSet presAssocID="{CA0073F7-CF9F-4096-838C-168F49B675B1}" presName="sp" presStyleCnt="0"/>
      <dgm:spPr/>
    </dgm:pt>
    <dgm:pt modelId="{4F5A23F5-0E50-4295-BDB5-734A72314E23}" type="pres">
      <dgm:prSet presAssocID="{900C03A5-EAE9-47BE-815A-8CD8117E7EB3}" presName="linNode" presStyleCnt="0"/>
      <dgm:spPr/>
    </dgm:pt>
    <dgm:pt modelId="{E52D267D-DC65-4016-8942-F3F74F829077}" type="pres">
      <dgm:prSet presAssocID="{900C03A5-EAE9-47BE-815A-8CD8117E7EB3}" presName="parentText" presStyleLbl="node1" presStyleIdx="2" presStyleCnt="4" custLinFactNeighborX="52" custLinFactNeighborY="464">
        <dgm:presLayoutVars>
          <dgm:chMax val="1"/>
          <dgm:bulletEnabled val="1"/>
        </dgm:presLayoutVars>
      </dgm:prSet>
      <dgm:spPr/>
    </dgm:pt>
    <dgm:pt modelId="{084FFDA0-AFA4-4274-A9F3-47730420B7DB}" type="pres">
      <dgm:prSet presAssocID="{900C03A5-EAE9-47BE-815A-8CD8117E7EB3}" presName="descendantText" presStyleLbl="alignAccFollowNode1" presStyleIdx="2" presStyleCnt="4">
        <dgm:presLayoutVars>
          <dgm:bulletEnabled val="1"/>
        </dgm:presLayoutVars>
      </dgm:prSet>
      <dgm:spPr/>
    </dgm:pt>
    <dgm:pt modelId="{C9AF2DAB-D146-4917-8CEB-6E0918BED230}" type="pres">
      <dgm:prSet presAssocID="{2F106195-AB5E-4AD8-ACAD-A6675EE24B50}" presName="sp" presStyleCnt="0"/>
      <dgm:spPr/>
    </dgm:pt>
    <dgm:pt modelId="{10F7B850-CD19-4992-8657-CFE6C64257DD}" type="pres">
      <dgm:prSet presAssocID="{1ABE7BAC-0103-4B7C-871F-1EBBC15FDD27}" presName="linNode" presStyleCnt="0"/>
      <dgm:spPr/>
    </dgm:pt>
    <dgm:pt modelId="{D659449F-4506-4794-9899-C3350D4A8DAE}" type="pres">
      <dgm:prSet presAssocID="{1ABE7BAC-0103-4B7C-871F-1EBBC15FDD27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7CF7ADB3-DCC4-4AD7-BDE6-3868B333C122}" type="pres">
      <dgm:prSet presAssocID="{1ABE7BAC-0103-4B7C-871F-1EBBC15FDD27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0761E211-325A-40BF-BE65-E0DE313755A3}" srcId="{0A9E1409-6083-4799-A406-9497FD63FF38}" destId="{839034D1-398B-4E65-9601-8328F3B9CD87}" srcOrd="0" destOrd="0" parTransId="{16B7483C-AB94-4FF3-9A45-5743D24595D1}" sibTransId="{6736EEF5-7CB2-4BAC-80B8-F7CC71235B45}"/>
    <dgm:cxn modelId="{05FF7D1B-3C70-4D4C-8082-1823C5A4B870}" srcId="{0A9E1409-6083-4799-A406-9497FD63FF38}" destId="{900C03A5-EAE9-47BE-815A-8CD8117E7EB3}" srcOrd="2" destOrd="0" parTransId="{1283926E-274A-45E3-8A33-F840DA0CCC53}" sibTransId="{2F106195-AB5E-4AD8-ACAD-A6675EE24B50}"/>
    <dgm:cxn modelId="{3E98C82E-DAD2-422D-8389-55D4001D9F8B}" type="presOf" srcId="{900C03A5-EAE9-47BE-815A-8CD8117E7EB3}" destId="{E52D267D-DC65-4016-8942-F3F74F829077}" srcOrd="0" destOrd="0" presId="urn:microsoft.com/office/officeart/2005/8/layout/vList5"/>
    <dgm:cxn modelId="{F97B9038-5B4C-443B-A2D3-C5E2FE7AF0C9}" type="presOf" srcId="{839034D1-398B-4E65-9601-8328F3B9CD87}" destId="{B51CF6F4-DF91-4192-8604-847630F67A01}" srcOrd="0" destOrd="0" presId="urn:microsoft.com/office/officeart/2005/8/layout/vList5"/>
    <dgm:cxn modelId="{EABD3071-8ECB-40C4-A7BC-D655F6DEC818}" type="presOf" srcId="{15DF4A13-5144-4767-955B-7BD79A4F40E9}" destId="{A52F0509-6B1D-4B4C-9914-B359EBF1B661}" srcOrd="0" destOrd="0" presId="urn:microsoft.com/office/officeart/2005/8/layout/vList5"/>
    <dgm:cxn modelId="{A3379753-0E93-44FE-8682-B56FA8FEA78B}" type="presOf" srcId="{0A9E1409-6083-4799-A406-9497FD63FF38}" destId="{D46B8247-518C-4B02-B7D6-9EFFF3D5B9AE}" srcOrd="0" destOrd="0" presId="urn:microsoft.com/office/officeart/2005/8/layout/vList5"/>
    <dgm:cxn modelId="{7E954D74-4E5C-4EF7-8CCC-6F270CB5076E}" srcId="{839034D1-398B-4E65-9601-8328F3B9CD87}" destId="{15DF4A13-5144-4767-955B-7BD79A4F40E9}" srcOrd="0" destOrd="0" parTransId="{3EC27645-E4A3-47C0-9662-90B3B5A8D8B3}" sibTransId="{24C2E83C-5F00-4DA3-8EEF-16A15CE9AA48}"/>
    <dgm:cxn modelId="{1A62C954-7CB6-4A5B-8BA4-D64FFF72129A}" type="presOf" srcId="{39B50807-48DC-498E-8106-C3B9900C1280}" destId="{7CF7ADB3-DCC4-4AD7-BDE6-3868B333C122}" srcOrd="0" destOrd="1" presId="urn:microsoft.com/office/officeart/2005/8/layout/vList5"/>
    <dgm:cxn modelId="{C160CA7A-89D8-460E-9416-849D337953BF}" srcId="{CF1848F2-2322-4CC2-AA4F-2E22A7CDA0E1}" destId="{9266E382-197A-40FE-9459-D1ED6DCCF816}" srcOrd="0" destOrd="0" parTransId="{D1388B0E-7BC0-47C7-A00E-3ECCE5E56AA3}" sibTransId="{EF298BE9-8374-4199-9FC3-9AFF7B29F81D}"/>
    <dgm:cxn modelId="{2737DC88-289B-433E-9545-9218AF4730AB}" srcId="{0A9E1409-6083-4799-A406-9497FD63FF38}" destId="{1ABE7BAC-0103-4B7C-871F-1EBBC15FDD27}" srcOrd="3" destOrd="0" parTransId="{A5A704F8-CF6C-44A9-98C2-DC668D494667}" sibTransId="{3C512391-7E7F-489F-B597-C99C8066D518}"/>
    <dgm:cxn modelId="{EEB58993-0F2E-41F7-82D8-AAD0FFD0A4B4}" type="presOf" srcId="{9266E382-197A-40FE-9459-D1ED6DCCF816}" destId="{07D9EF2E-164F-4E3F-9BA7-EB36474C2526}" srcOrd="0" destOrd="0" presId="urn:microsoft.com/office/officeart/2005/8/layout/vList5"/>
    <dgm:cxn modelId="{7DF2C19D-1722-4A02-950B-F92AED68E975}" srcId="{900C03A5-EAE9-47BE-815A-8CD8117E7EB3}" destId="{A710F083-F9EC-4983-99CB-77B7BF293A9A}" srcOrd="0" destOrd="0" parTransId="{8BA3C431-7B05-4A03-9852-4FC325441AD1}" sibTransId="{C40F21AD-CB04-478E-9573-27C6941BCA50}"/>
    <dgm:cxn modelId="{216019A2-3312-4B21-8923-556854468B7C}" srcId="{1ABE7BAC-0103-4B7C-871F-1EBBC15FDD27}" destId="{39B50807-48DC-498E-8106-C3B9900C1280}" srcOrd="1" destOrd="0" parTransId="{9091E5B9-820D-4493-98FD-FAD408DB4B79}" sibTransId="{656EF8A2-8C1B-489A-A621-40BDB81DF71F}"/>
    <dgm:cxn modelId="{B07FADB1-243B-45FA-9D23-C2690F086FD8}" type="presOf" srcId="{A710F083-F9EC-4983-99CB-77B7BF293A9A}" destId="{084FFDA0-AFA4-4274-A9F3-47730420B7DB}" srcOrd="0" destOrd="0" presId="urn:microsoft.com/office/officeart/2005/8/layout/vList5"/>
    <dgm:cxn modelId="{C6C21DBE-76CE-4565-844E-BF1C0389332E}" srcId="{1ABE7BAC-0103-4B7C-871F-1EBBC15FDD27}" destId="{2D8F606C-BE14-4EE0-AC17-A07B8F1CFEDE}" srcOrd="0" destOrd="0" parTransId="{54675A58-3645-4C97-8056-B91D67035E94}" sibTransId="{1F158D9E-FFBC-4414-9870-F678782DC5FB}"/>
    <dgm:cxn modelId="{1F38F1C2-C932-4F98-856B-0B696BB07BF6}" type="presOf" srcId="{CF1848F2-2322-4CC2-AA4F-2E22A7CDA0E1}" destId="{E35EF958-C40B-487B-9317-470FC48909F9}" srcOrd="0" destOrd="0" presId="urn:microsoft.com/office/officeart/2005/8/layout/vList5"/>
    <dgm:cxn modelId="{14FB06D9-89ED-4D0C-A2AE-7A370BEA9036}" type="presOf" srcId="{2D8F606C-BE14-4EE0-AC17-A07B8F1CFEDE}" destId="{7CF7ADB3-DCC4-4AD7-BDE6-3868B333C122}" srcOrd="0" destOrd="0" presId="urn:microsoft.com/office/officeart/2005/8/layout/vList5"/>
    <dgm:cxn modelId="{4DF347DC-EBA4-44C1-B119-31357C90CEF4}" srcId="{0A9E1409-6083-4799-A406-9497FD63FF38}" destId="{CF1848F2-2322-4CC2-AA4F-2E22A7CDA0E1}" srcOrd="1" destOrd="0" parTransId="{E29CE4FF-2F47-4B87-9EE5-B8D2FE00A282}" sibTransId="{CA0073F7-CF9F-4096-838C-168F49B675B1}"/>
    <dgm:cxn modelId="{FF040DFB-7E9F-4517-A1FD-74CB829046D6}" type="presOf" srcId="{1ABE7BAC-0103-4B7C-871F-1EBBC15FDD27}" destId="{D659449F-4506-4794-9899-C3350D4A8DAE}" srcOrd="0" destOrd="0" presId="urn:microsoft.com/office/officeart/2005/8/layout/vList5"/>
    <dgm:cxn modelId="{135D8E4B-2191-424A-9FC2-9149823D6809}" type="presParOf" srcId="{D46B8247-518C-4B02-B7D6-9EFFF3D5B9AE}" destId="{C63D8960-A695-4869-B6D8-FE707EAD3706}" srcOrd="0" destOrd="0" presId="urn:microsoft.com/office/officeart/2005/8/layout/vList5"/>
    <dgm:cxn modelId="{0EB65692-AA91-44E9-BCFD-0A825B4DB85C}" type="presParOf" srcId="{C63D8960-A695-4869-B6D8-FE707EAD3706}" destId="{B51CF6F4-DF91-4192-8604-847630F67A01}" srcOrd="0" destOrd="0" presId="urn:microsoft.com/office/officeart/2005/8/layout/vList5"/>
    <dgm:cxn modelId="{006DFE73-998A-48CB-9780-73466D136850}" type="presParOf" srcId="{C63D8960-A695-4869-B6D8-FE707EAD3706}" destId="{A52F0509-6B1D-4B4C-9914-B359EBF1B661}" srcOrd="1" destOrd="0" presId="urn:microsoft.com/office/officeart/2005/8/layout/vList5"/>
    <dgm:cxn modelId="{CCECE451-0B0C-4891-AC40-3C031833C6E5}" type="presParOf" srcId="{D46B8247-518C-4B02-B7D6-9EFFF3D5B9AE}" destId="{00027E07-2C40-4C88-A610-BA34F5AB2069}" srcOrd="1" destOrd="0" presId="urn:microsoft.com/office/officeart/2005/8/layout/vList5"/>
    <dgm:cxn modelId="{AFC3999C-AD16-429D-8F76-87D78ED78E2F}" type="presParOf" srcId="{D46B8247-518C-4B02-B7D6-9EFFF3D5B9AE}" destId="{E44A0D2B-893F-4AC7-82C8-F12579F319EF}" srcOrd="2" destOrd="0" presId="urn:microsoft.com/office/officeart/2005/8/layout/vList5"/>
    <dgm:cxn modelId="{AED11615-B893-4278-BBB3-A41CBAD08654}" type="presParOf" srcId="{E44A0D2B-893F-4AC7-82C8-F12579F319EF}" destId="{E35EF958-C40B-487B-9317-470FC48909F9}" srcOrd="0" destOrd="0" presId="urn:microsoft.com/office/officeart/2005/8/layout/vList5"/>
    <dgm:cxn modelId="{A9EA43CE-0FBB-4415-BEFF-4735CFCEEC85}" type="presParOf" srcId="{E44A0D2B-893F-4AC7-82C8-F12579F319EF}" destId="{07D9EF2E-164F-4E3F-9BA7-EB36474C2526}" srcOrd="1" destOrd="0" presId="urn:microsoft.com/office/officeart/2005/8/layout/vList5"/>
    <dgm:cxn modelId="{83288A08-5530-40BE-B5E4-39969D8D033A}" type="presParOf" srcId="{D46B8247-518C-4B02-B7D6-9EFFF3D5B9AE}" destId="{3071A63D-64A0-4851-B8A4-0D054B1047B0}" srcOrd="3" destOrd="0" presId="urn:microsoft.com/office/officeart/2005/8/layout/vList5"/>
    <dgm:cxn modelId="{B1C43172-6C92-4BF8-8AA4-E2C4CC4091E5}" type="presParOf" srcId="{D46B8247-518C-4B02-B7D6-9EFFF3D5B9AE}" destId="{4F5A23F5-0E50-4295-BDB5-734A72314E23}" srcOrd="4" destOrd="0" presId="urn:microsoft.com/office/officeart/2005/8/layout/vList5"/>
    <dgm:cxn modelId="{5822432A-06E5-4E5B-B17B-E119AC5FF335}" type="presParOf" srcId="{4F5A23F5-0E50-4295-BDB5-734A72314E23}" destId="{E52D267D-DC65-4016-8942-F3F74F829077}" srcOrd="0" destOrd="0" presId="urn:microsoft.com/office/officeart/2005/8/layout/vList5"/>
    <dgm:cxn modelId="{9D881CDA-E5BA-4BDF-80AA-615FF8E08A3F}" type="presParOf" srcId="{4F5A23F5-0E50-4295-BDB5-734A72314E23}" destId="{084FFDA0-AFA4-4274-A9F3-47730420B7DB}" srcOrd="1" destOrd="0" presId="urn:microsoft.com/office/officeart/2005/8/layout/vList5"/>
    <dgm:cxn modelId="{477AC21D-E211-45E0-86AB-38C0C9DE5953}" type="presParOf" srcId="{D46B8247-518C-4B02-B7D6-9EFFF3D5B9AE}" destId="{C9AF2DAB-D146-4917-8CEB-6E0918BED230}" srcOrd="5" destOrd="0" presId="urn:microsoft.com/office/officeart/2005/8/layout/vList5"/>
    <dgm:cxn modelId="{166B5B52-36BA-4B80-9E26-ED237F25AC63}" type="presParOf" srcId="{D46B8247-518C-4B02-B7D6-9EFFF3D5B9AE}" destId="{10F7B850-CD19-4992-8657-CFE6C64257DD}" srcOrd="6" destOrd="0" presId="urn:microsoft.com/office/officeart/2005/8/layout/vList5"/>
    <dgm:cxn modelId="{69A59A08-B677-41B5-96D9-735D7CFD4FB7}" type="presParOf" srcId="{10F7B850-CD19-4992-8657-CFE6C64257DD}" destId="{D659449F-4506-4794-9899-C3350D4A8DAE}" srcOrd="0" destOrd="0" presId="urn:microsoft.com/office/officeart/2005/8/layout/vList5"/>
    <dgm:cxn modelId="{9F15408A-F174-427A-BCF0-BC5158A843F0}" type="presParOf" srcId="{10F7B850-CD19-4992-8657-CFE6C64257DD}" destId="{7CF7ADB3-DCC4-4AD7-BDE6-3868B333C12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9E1409-6083-4799-A406-9497FD63FF38}" type="doc">
      <dgm:prSet loTypeId="urn:microsoft.com/office/officeart/2005/8/layout/vList5" loCatId="list" qsTypeId="urn:microsoft.com/office/officeart/2005/8/quickstyle/simple1#5" qsCatId="simple" csTypeId="urn:microsoft.com/office/officeart/2005/8/colors/accent1_2#3" csCatId="accent1" phldr="1"/>
      <dgm:spPr/>
      <dgm:t>
        <a:bodyPr/>
        <a:lstStyle/>
        <a:p>
          <a:endParaRPr lang="de-DE"/>
        </a:p>
      </dgm:t>
    </dgm:pt>
    <dgm:pt modelId="{D46B8247-518C-4B02-B7D6-9EFFF3D5B9AE}" type="pres">
      <dgm:prSet presAssocID="{0A9E1409-6083-4799-A406-9497FD63FF38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A3379753-0E93-44FE-8682-B56FA8FEA78B}" type="presOf" srcId="{0A9E1409-6083-4799-A406-9497FD63FF38}" destId="{D46B8247-518C-4B02-B7D6-9EFFF3D5B9A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ED3F14-A3E2-4660-89E0-EDEAF5A96C41}" type="doc">
      <dgm:prSet loTypeId="urn:microsoft.com/office/officeart/2005/8/layout/hierarchy5" loCatId="hierarchy" qsTypeId="urn:microsoft.com/office/officeart/2005/8/quickstyle/simple1#2" qsCatId="simple" csTypeId="urn:microsoft.com/office/officeart/2005/8/colors/accent0_3#1" csCatId="mainScheme" phldr="1"/>
      <dgm:spPr/>
      <dgm:t>
        <a:bodyPr/>
        <a:lstStyle/>
        <a:p>
          <a:endParaRPr lang="de-DE"/>
        </a:p>
      </dgm:t>
    </dgm:pt>
    <dgm:pt modelId="{85330565-7F8E-4D7E-8AFD-75FA777E9FEE}">
      <dgm:prSet phldrT="[Text]"/>
      <dgm:spPr/>
      <dgm:t>
        <a:bodyPr/>
        <a:lstStyle/>
        <a:p>
          <a:r>
            <a:rPr lang="de-DE" dirty="0" err="1"/>
            <a:t>Schüler:in</a:t>
          </a:r>
          <a:endParaRPr lang="de-DE" dirty="0"/>
        </a:p>
      </dgm:t>
    </dgm:pt>
    <dgm:pt modelId="{DF1BB713-A3FE-4CF3-AAB7-5B2BE72508AC}" type="parTrans" cxnId="{F2A0F1FC-1774-4435-85B0-E32EFB2C8609}">
      <dgm:prSet/>
      <dgm:spPr/>
      <dgm:t>
        <a:bodyPr/>
        <a:lstStyle/>
        <a:p>
          <a:endParaRPr lang="de-DE"/>
        </a:p>
      </dgm:t>
    </dgm:pt>
    <dgm:pt modelId="{E265E3E2-ADA2-4756-8689-7E0A9C568971}" type="sibTrans" cxnId="{F2A0F1FC-1774-4435-85B0-E32EFB2C8609}">
      <dgm:prSet/>
      <dgm:spPr/>
      <dgm:t>
        <a:bodyPr/>
        <a:lstStyle/>
        <a:p>
          <a:endParaRPr lang="de-DE"/>
        </a:p>
      </dgm:t>
    </dgm:pt>
    <dgm:pt modelId="{7DD8EC33-3AA8-477A-95FC-D5B13A7ACAA7}">
      <dgm:prSet phldrT="[Text]" custT="1"/>
      <dgm:spPr/>
      <dgm:t>
        <a:bodyPr/>
        <a:lstStyle/>
        <a:p>
          <a:r>
            <a:rPr lang="de-DE" sz="2400" dirty="0" err="1"/>
            <a:t>Sonderpädagog:innen</a:t>
          </a:r>
          <a:endParaRPr lang="de-DE" sz="2400" dirty="0"/>
        </a:p>
      </dgm:t>
    </dgm:pt>
    <dgm:pt modelId="{3EEC46D2-8C36-49B5-9806-FA408329859A}" type="parTrans" cxnId="{6FA0875F-6707-4635-815B-7B462CA6A58B}">
      <dgm:prSet/>
      <dgm:spPr/>
      <dgm:t>
        <a:bodyPr/>
        <a:lstStyle/>
        <a:p>
          <a:endParaRPr lang="de-DE"/>
        </a:p>
      </dgm:t>
    </dgm:pt>
    <dgm:pt modelId="{F7978814-3695-47F6-97EB-A52DFAFFB511}" type="sibTrans" cxnId="{6FA0875F-6707-4635-815B-7B462CA6A58B}">
      <dgm:prSet/>
      <dgm:spPr/>
      <dgm:t>
        <a:bodyPr/>
        <a:lstStyle/>
        <a:p>
          <a:endParaRPr lang="de-DE"/>
        </a:p>
      </dgm:t>
    </dgm:pt>
    <dgm:pt modelId="{BD0AEE24-CB35-4F15-AB9A-FBFCDCAD1407}">
      <dgm:prSet phldrT="[Text]" custT="1"/>
      <dgm:spPr/>
      <dgm:t>
        <a:bodyPr/>
        <a:lstStyle/>
        <a:p>
          <a:r>
            <a:rPr lang="de-DE" sz="2400" dirty="0" err="1"/>
            <a:t>Therapeut:innen</a:t>
          </a:r>
          <a:endParaRPr lang="de-DE" sz="2400" dirty="0"/>
        </a:p>
      </dgm:t>
    </dgm:pt>
    <dgm:pt modelId="{346FBE1F-1B51-4064-94C4-F2C6BDDF4828}" type="parTrans" cxnId="{E41510F8-B274-4192-BF3B-477D9B4D3071}">
      <dgm:prSet/>
      <dgm:spPr/>
      <dgm:t>
        <a:bodyPr/>
        <a:lstStyle/>
        <a:p>
          <a:endParaRPr lang="de-DE"/>
        </a:p>
      </dgm:t>
    </dgm:pt>
    <dgm:pt modelId="{9382603A-45A8-4956-9E65-97E282F76098}" type="sibTrans" cxnId="{E41510F8-B274-4192-BF3B-477D9B4D3071}">
      <dgm:prSet/>
      <dgm:spPr/>
      <dgm:t>
        <a:bodyPr/>
        <a:lstStyle/>
        <a:p>
          <a:endParaRPr lang="de-DE"/>
        </a:p>
      </dgm:t>
    </dgm:pt>
    <dgm:pt modelId="{86C25100-8181-440F-BFC4-03EA309D975D}">
      <dgm:prSet phldrT="[Text]" custT="1"/>
      <dgm:spPr/>
      <dgm:t>
        <a:bodyPr/>
        <a:lstStyle/>
        <a:p>
          <a:r>
            <a:rPr lang="de-DE" sz="2400" dirty="0"/>
            <a:t>Klassenassistenzen &amp; </a:t>
          </a:r>
          <a:br>
            <a:rPr lang="de-DE" sz="2400" dirty="0"/>
          </a:br>
          <a:r>
            <a:rPr lang="de-DE" sz="2400" dirty="0"/>
            <a:t>Freiwillige </a:t>
          </a:r>
          <a:r>
            <a:rPr lang="de-DE" sz="2400" dirty="0" err="1"/>
            <a:t>Helfer:innen</a:t>
          </a:r>
          <a:endParaRPr lang="de-DE" sz="2400" dirty="0"/>
        </a:p>
      </dgm:t>
    </dgm:pt>
    <dgm:pt modelId="{6FD99C1F-835B-466B-9B35-42F16ABC0048}" type="parTrans" cxnId="{B5C0757F-C8F0-4F25-A0FA-27CAFF108FD1}">
      <dgm:prSet/>
      <dgm:spPr/>
      <dgm:t>
        <a:bodyPr/>
        <a:lstStyle/>
        <a:p>
          <a:endParaRPr lang="de-DE"/>
        </a:p>
      </dgm:t>
    </dgm:pt>
    <dgm:pt modelId="{933A3551-4DA3-4298-809F-1725914D9F54}" type="sibTrans" cxnId="{B5C0757F-C8F0-4F25-A0FA-27CAFF108FD1}">
      <dgm:prSet/>
      <dgm:spPr/>
      <dgm:t>
        <a:bodyPr/>
        <a:lstStyle/>
        <a:p>
          <a:endParaRPr lang="de-DE"/>
        </a:p>
      </dgm:t>
    </dgm:pt>
    <dgm:pt modelId="{005BC03C-7E3C-4CD6-A518-4B7175850899}">
      <dgm:prSet phldrT="[Text]" custT="1"/>
      <dgm:spPr/>
      <dgm:t>
        <a:bodyPr/>
        <a:lstStyle/>
        <a:p>
          <a:r>
            <a:rPr lang="de-DE" sz="2400" dirty="0"/>
            <a:t>Schulsozialarbeiterin</a:t>
          </a:r>
          <a:endParaRPr lang="de-DE" sz="1600" dirty="0"/>
        </a:p>
      </dgm:t>
    </dgm:pt>
    <dgm:pt modelId="{6D5BD3AD-EDAF-48A2-941A-2BA515BCB860}" type="parTrans" cxnId="{616A07C8-4168-4CDB-9FF1-1AB6264E2486}">
      <dgm:prSet/>
      <dgm:spPr/>
      <dgm:t>
        <a:bodyPr/>
        <a:lstStyle/>
        <a:p>
          <a:endParaRPr lang="de-DE"/>
        </a:p>
      </dgm:t>
    </dgm:pt>
    <dgm:pt modelId="{6545ED04-F285-456D-A160-7A915F8579EE}" type="sibTrans" cxnId="{616A07C8-4168-4CDB-9FF1-1AB6264E2486}">
      <dgm:prSet/>
      <dgm:spPr/>
      <dgm:t>
        <a:bodyPr/>
        <a:lstStyle/>
        <a:p>
          <a:endParaRPr lang="de-DE"/>
        </a:p>
      </dgm:t>
    </dgm:pt>
    <dgm:pt modelId="{520AB99B-B8CB-452B-9F4F-993DB6D567DB}">
      <dgm:prSet phldrT="[Text]" custT="1"/>
      <dgm:spPr/>
      <dgm:t>
        <a:bodyPr/>
        <a:lstStyle/>
        <a:p>
          <a:r>
            <a:rPr lang="de-DE" sz="2400" dirty="0" err="1"/>
            <a:t>Fachlehrer:innen</a:t>
          </a:r>
          <a:r>
            <a:rPr lang="de-DE" sz="2400" dirty="0"/>
            <a:t> &amp; MPT</a:t>
          </a:r>
        </a:p>
      </dgm:t>
    </dgm:pt>
    <dgm:pt modelId="{2E9ACA0A-A0CB-4E33-99EC-B601B60808CA}" type="parTrans" cxnId="{C5A7B58F-86F9-499E-9C35-8F51AF59B5B5}">
      <dgm:prSet/>
      <dgm:spPr/>
      <dgm:t>
        <a:bodyPr/>
        <a:lstStyle/>
        <a:p>
          <a:endParaRPr lang="de-DE"/>
        </a:p>
      </dgm:t>
    </dgm:pt>
    <dgm:pt modelId="{0BC241DC-16B7-4315-915C-32DFA9C8D118}" type="sibTrans" cxnId="{C5A7B58F-86F9-499E-9C35-8F51AF59B5B5}">
      <dgm:prSet/>
      <dgm:spPr/>
      <dgm:t>
        <a:bodyPr/>
        <a:lstStyle/>
        <a:p>
          <a:endParaRPr lang="de-DE"/>
        </a:p>
      </dgm:t>
    </dgm:pt>
    <dgm:pt modelId="{C809D3C5-64CC-4F06-B8B7-6469B6DBF02C}">
      <dgm:prSet phldrT="[Text]" custT="1"/>
      <dgm:spPr/>
      <dgm:t>
        <a:bodyPr/>
        <a:lstStyle/>
        <a:p>
          <a:r>
            <a:rPr lang="de-DE" sz="2400" dirty="0"/>
            <a:t>2 Pflegefachkräfte &amp; </a:t>
          </a:r>
          <a:br>
            <a:rPr lang="de-DE" sz="2400" dirty="0"/>
          </a:br>
          <a:r>
            <a:rPr lang="de-DE" sz="2400" dirty="0" err="1"/>
            <a:t>OGS-Betreuer:innen</a:t>
          </a:r>
          <a:endParaRPr lang="de-DE" sz="2400" dirty="0"/>
        </a:p>
      </dgm:t>
    </dgm:pt>
    <dgm:pt modelId="{982D7B60-3263-4144-971C-1E31FF1F2304}" type="parTrans" cxnId="{90CEE9DD-C704-4000-B1BE-B9DF4BE5E734}">
      <dgm:prSet/>
      <dgm:spPr/>
      <dgm:t>
        <a:bodyPr/>
        <a:lstStyle/>
        <a:p>
          <a:endParaRPr lang="de-DE"/>
        </a:p>
      </dgm:t>
    </dgm:pt>
    <dgm:pt modelId="{E666680E-FC89-4173-984E-D2DA09BC0569}" type="sibTrans" cxnId="{90CEE9DD-C704-4000-B1BE-B9DF4BE5E734}">
      <dgm:prSet/>
      <dgm:spPr/>
      <dgm:t>
        <a:bodyPr/>
        <a:lstStyle/>
        <a:p>
          <a:endParaRPr lang="de-DE"/>
        </a:p>
      </dgm:t>
    </dgm:pt>
    <dgm:pt modelId="{05829D75-CAD5-41B6-951D-FE57B36DBEFE}" type="pres">
      <dgm:prSet presAssocID="{7BED3F14-A3E2-4660-89E0-EDEAF5A96C4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BE11B5A-F2B3-4FAD-9A67-3329CBA315D3}" type="pres">
      <dgm:prSet presAssocID="{7BED3F14-A3E2-4660-89E0-EDEAF5A96C41}" presName="hierFlow" presStyleCnt="0"/>
      <dgm:spPr/>
    </dgm:pt>
    <dgm:pt modelId="{D2B150E5-875D-47A7-844A-5405FEE03C5F}" type="pres">
      <dgm:prSet presAssocID="{7BED3F14-A3E2-4660-89E0-EDEAF5A96C4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4E15BBE-C9B8-4FE4-8FE6-0C9479604AB0}" type="pres">
      <dgm:prSet presAssocID="{85330565-7F8E-4D7E-8AFD-75FA777E9FEE}" presName="Name17" presStyleCnt="0"/>
      <dgm:spPr/>
    </dgm:pt>
    <dgm:pt modelId="{13A279DC-BDEF-46C6-9505-DE2DD2F0CD9C}" type="pres">
      <dgm:prSet presAssocID="{85330565-7F8E-4D7E-8AFD-75FA777E9FEE}" presName="level1Shape" presStyleLbl="node0" presStyleIdx="0" presStyleCnt="1" custScaleX="192204" custLinFactX="-49533" custLinFactNeighborX="-100000" custLinFactNeighborY="7024">
        <dgm:presLayoutVars>
          <dgm:chPref val="3"/>
        </dgm:presLayoutVars>
      </dgm:prSet>
      <dgm:spPr/>
    </dgm:pt>
    <dgm:pt modelId="{03462F4A-7939-421B-B772-5CC28EBD818A}" type="pres">
      <dgm:prSet presAssocID="{85330565-7F8E-4D7E-8AFD-75FA777E9FEE}" presName="hierChild2" presStyleCnt="0"/>
      <dgm:spPr/>
    </dgm:pt>
    <dgm:pt modelId="{28FA1408-DB85-4C99-9E92-39322C09FC46}" type="pres">
      <dgm:prSet presAssocID="{3EEC46D2-8C36-49B5-9806-FA408329859A}" presName="Name25" presStyleLbl="parChTrans1D2" presStyleIdx="0" presStyleCnt="6"/>
      <dgm:spPr/>
    </dgm:pt>
    <dgm:pt modelId="{1AE5BF3E-63AD-422D-9D19-7AAFE7A218A9}" type="pres">
      <dgm:prSet presAssocID="{3EEC46D2-8C36-49B5-9806-FA408329859A}" presName="connTx" presStyleLbl="parChTrans1D2" presStyleIdx="0" presStyleCnt="6"/>
      <dgm:spPr/>
    </dgm:pt>
    <dgm:pt modelId="{5F4950B2-BB69-4526-AFB6-1806A90310D6}" type="pres">
      <dgm:prSet presAssocID="{7DD8EC33-3AA8-477A-95FC-D5B13A7ACAA7}" presName="Name30" presStyleCnt="0"/>
      <dgm:spPr/>
    </dgm:pt>
    <dgm:pt modelId="{5B1FCC80-5861-460E-96C4-6C6BED496746}" type="pres">
      <dgm:prSet presAssocID="{7DD8EC33-3AA8-477A-95FC-D5B13A7ACAA7}" presName="level2Shape" presStyleLbl="node2" presStyleIdx="0" presStyleCnt="6" custScaleX="327434" custLinFactNeighborX="9015" custLinFactNeighborY="-454"/>
      <dgm:spPr/>
    </dgm:pt>
    <dgm:pt modelId="{6D39BBB3-A60B-4FD3-8749-4D6AC8BA4256}" type="pres">
      <dgm:prSet presAssocID="{7DD8EC33-3AA8-477A-95FC-D5B13A7ACAA7}" presName="hierChild3" presStyleCnt="0"/>
      <dgm:spPr/>
    </dgm:pt>
    <dgm:pt modelId="{6EAA2130-FBF2-4840-9795-1D5F78F5B7C0}" type="pres">
      <dgm:prSet presAssocID="{346FBE1F-1B51-4064-94C4-F2C6BDDF4828}" presName="Name25" presStyleLbl="parChTrans1D2" presStyleIdx="1" presStyleCnt="6"/>
      <dgm:spPr/>
    </dgm:pt>
    <dgm:pt modelId="{BD59A0BD-9D8C-4F97-9D6F-DA540286BAAF}" type="pres">
      <dgm:prSet presAssocID="{346FBE1F-1B51-4064-94C4-F2C6BDDF4828}" presName="connTx" presStyleLbl="parChTrans1D2" presStyleIdx="1" presStyleCnt="6"/>
      <dgm:spPr/>
    </dgm:pt>
    <dgm:pt modelId="{33D42F4C-BA74-4459-A544-41B833767201}" type="pres">
      <dgm:prSet presAssocID="{BD0AEE24-CB35-4F15-AB9A-FBFCDCAD1407}" presName="Name30" presStyleCnt="0"/>
      <dgm:spPr/>
    </dgm:pt>
    <dgm:pt modelId="{947BDD7D-65E5-4C9D-A4E1-3E3CA193E6D8}" type="pres">
      <dgm:prSet presAssocID="{BD0AEE24-CB35-4F15-AB9A-FBFCDCAD1407}" presName="level2Shape" presStyleLbl="node2" presStyleIdx="1" presStyleCnt="6" custScaleX="327434" custLinFactY="100000" custLinFactNeighborX="8117" custLinFactNeighborY="139980"/>
      <dgm:spPr/>
    </dgm:pt>
    <dgm:pt modelId="{024C5575-2020-42DB-954F-7CFFAC4516AE}" type="pres">
      <dgm:prSet presAssocID="{BD0AEE24-CB35-4F15-AB9A-FBFCDCAD1407}" presName="hierChild3" presStyleCnt="0"/>
      <dgm:spPr/>
    </dgm:pt>
    <dgm:pt modelId="{6A1937FD-4B09-4A5A-A59E-111337B1FB25}" type="pres">
      <dgm:prSet presAssocID="{6FD99C1F-835B-466B-9B35-42F16ABC0048}" presName="Name25" presStyleLbl="parChTrans1D2" presStyleIdx="2" presStyleCnt="6"/>
      <dgm:spPr/>
    </dgm:pt>
    <dgm:pt modelId="{15B9F4D3-5035-46D3-B54A-CD62175E3E60}" type="pres">
      <dgm:prSet presAssocID="{6FD99C1F-835B-466B-9B35-42F16ABC0048}" presName="connTx" presStyleLbl="parChTrans1D2" presStyleIdx="2" presStyleCnt="6"/>
      <dgm:spPr/>
    </dgm:pt>
    <dgm:pt modelId="{8508FF68-82B1-4688-AEE4-3C4CA6D1E4BC}" type="pres">
      <dgm:prSet presAssocID="{86C25100-8181-440F-BFC4-03EA309D975D}" presName="Name30" presStyleCnt="0"/>
      <dgm:spPr/>
    </dgm:pt>
    <dgm:pt modelId="{BAD6752B-ED48-4A24-A63C-BC20A67D7380}" type="pres">
      <dgm:prSet presAssocID="{86C25100-8181-440F-BFC4-03EA309D975D}" presName="level2Shape" presStyleLbl="node2" presStyleIdx="2" presStyleCnt="6" custScaleX="327434" custLinFactY="100000" custLinFactNeighborX="8117" custLinFactNeighborY="135816"/>
      <dgm:spPr/>
    </dgm:pt>
    <dgm:pt modelId="{53EE2BD9-8AE4-47D1-BC41-9A877A37501D}" type="pres">
      <dgm:prSet presAssocID="{86C25100-8181-440F-BFC4-03EA309D975D}" presName="hierChild3" presStyleCnt="0"/>
      <dgm:spPr/>
    </dgm:pt>
    <dgm:pt modelId="{90CA5FFC-5660-44F8-B707-A44B2BAFA449}" type="pres">
      <dgm:prSet presAssocID="{982D7B60-3263-4144-971C-1E31FF1F2304}" presName="Name25" presStyleLbl="parChTrans1D2" presStyleIdx="3" presStyleCnt="6"/>
      <dgm:spPr/>
    </dgm:pt>
    <dgm:pt modelId="{49FEC3E1-E67A-491C-A0EC-91A165BC577C}" type="pres">
      <dgm:prSet presAssocID="{982D7B60-3263-4144-971C-1E31FF1F2304}" presName="connTx" presStyleLbl="parChTrans1D2" presStyleIdx="3" presStyleCnt="6"/>
      <dgm:spPr/>
    </dgm:pt>
    <dgm:pt modelId="{0CFE0C09-9E68-45FE-8AF0-26778C067637}" type="pres">
      <dgm:prSet presAssocID="{C809D3C5-64CC-4F06-B8B7-6469B6DBF02C}" presName="Name30" presStyleCnt="0"/>
      <dgm:spPr/>
    </dgm:pt>
    <dgm:pt modelId="{F33A239F-0054-437C-B8EB-6E693C83DD01}" type="pres">
      <dgm:prSet presAssocID="{C809D3C5-64CC-4F06-B8B7-6469B6DBF02C}" presName="level2Shape" presStyleLbl="node2" presStyleIdx="3" presStyleCnt="6" custScaleX="327434" custLinFactY="100000" custLinFactNeighborX="9015" custLinFactNeighborY="130454"/>
      <dgm:spPr/>
    </dgm:pt>
    <dgm:pt modelId="{0487D98B-7E8F-43DB-9B5B-0F7F0533AC35}" type="pres">
      <dgm:prSet presAssocID="{C809D3C5-64CC-4F06-B8B7-6469B6DBF02C}" presName="hierChild3" presStyleCnt="0"/>
      <dgm:spPr/>
    </dgm:pt>
    <dgm:pt modelId="{382F6960-5193-4049-B696-5A284FA6F041}" type="pres">
      <dgm:prSet presAssocID="{6D5BD3AD-EDAF-48A2-941A-2BA515BCB860}" presName="Name25" presStyleLbl="parChTrans1D2" presStyleIdx="4" presStyleCnt="6"/>
      <dgm:spPr/>
    </dgm:pt>
    <dgm:pt modelId="{F24C7D69-CEB9-4EA9-BE15-6E447A1736BC}" type="pres">
      <dgm:prSet presAssocID="{6D5BD3AD-EDAF-48A2-941A-2BA515BCB860}" presName="connTx" presStyleLbl="parChTrans1D2" presStyleIdx="4" presStyleCnt="6"/>
      <dgm:spPr/>
    </dgm:pt>
    <dgm:pt modelId="{2EEF6EAF-C5F7-4858-A688-4A7DADCAB842}" type="pres">
      <dgm:prSet presAssocID="{005BC03C-7E3C-4CD6-A518-4B7175850899}" presName="Name30" presStyleCnt="0"/>
      <dgm:spPr/>
    </dgm:pt>
    <dgm:pt modelId="{DF9C9E4C-9584-4D4D-8DE6-64F1E98629FB}" type="pres">
      <dgm:prSet presAssocID="{005BC03C-7E3C-4CD6-A518-4B7175850899}" presName="level2Shape" presStyleLbl="node2" presStyleIdx="4" presStyleCnt="6" custScaleX="327434" custLinFactY="-100000" custLinFactNeighborX="9015" custLinFactNeighborY="-125932"/>
      <dgm:spPr/>
    </dgm:pt>
    <dgm:pt modelId="{ED57DB3E-2B5A-4AFB-BFF3-41B1F9EB826B}" type="pres">
      <dgm:prSet presAssocID="{005BC03C-7E3C-4CD6-A518-4B7175850899}" presName="hierChild3" presStyleCnt="0"/>
      <dgm:spPr/>
    </dgm:pt>
    <dgm:pt modelId="{18115D9C-4662-417B-BB44-4E6FEE820A7D}" type="pres">
      <dgm:prSet presAssocID="{2E9ACA0A-A0CB-4E33-99EC-B601B60808CA}" presName="Name25" presStyleLbl="parChTrans1D2" presStyleIdx="5" presStyleCnt="6"/>
      <dgm:spPr/>
    </dgm:pt>
    <dgm:pt modelId="{0328D9AF-7E46-4A51-8876-4751D710AFC0}" type="pres">
      <dgm:prSet presAssocID="{2E9ACA0A-A0CB-4E33-99EC-B601B60808CA}" presName="connTx" presStyleLbl="parChTrans1D2" presStyleIdx="5" presStyleCnt="6"/>
      <dgm:spPr/>
    </dgm:pt>
    <dgm:pt modelId="{3C3858E1-C59D-4F22-A240-B44A6F8CC5EE}" type="pres">
      <dgm:prSet presAssocID="{520AB99B-B8CB-452B-9F4F-993DB6D567DB}" presName="Name30" presStyleCnt="0"/>
      <dgm:spPr/>
    </dgm:pt>
    <dgm:pt modelId="{E6A53506-BE3E-4BF7-8587-8EAA169B25F2}" type="pres">
      <dgm:prSet presAssocID="{520AB99B-B8CB-452B-9F4F-993DB6D567DB}" presName="level2Shape" presStyleLbl="node2" presStyleIdx="5" presStyleCnt="6" custScaleX="327434" custLinFactY="-200000" custLinFactNeighborX="9232" custLinFactNeighborY="-259115"/>
      <dgm:spPr/>
    </dgm:pt>
    <dgm:pt modelId="{DE80B492-2D30-4BE9-A01A-464DACC96E4D}" type="pres">
      <dgm:prSet presAssocID="{520AB99B-B8CB-452B-9F4F-993DB6D567DB}" presName="hierChild3" presStyleCnt="0"/>
      <dgm:spPr/>
    </dgm:pt>
    <dgm:pt modelId="{CAF00E82-EED0-41D1-AE48-3C29EF33FAB8}" type="pres">
      <dgm:prSet presAssocID="{7BED3F14-A3E2-4660-89E0-EDEAF5A96C41}" presName="bgShapesFlow" presStyleCnt="0"/>
      <dgm:spPr/>
    </dgm:pt>
  </dgm:ptLst>
  <dgm:cxnLst>
    <dgm:cxn modelId="{0A716007-7236-498C-AAFB-D443BC28B5F6}" type="presOf" srcId="{86C25100-8181-440F-BFC4-03EA309D975D}" destId="{BAD6752B-ED48-4A24-A63C-BC20A67D7380}" srcOrd="0" destOrd="0" presId="urn:microsoft.com/office/officeart/2005/8/layout/hierarchy5"/>
    <dgm:cxn modelId="{4B2D130C-8BCF-41C9-B510-5DC0CF20132B}" type="presOf" srcId="{6D5BD3AD-EDAF-48A2-941A-2BA515BCB860}" destId="{F24C7D69-CEB9-4EA9-BE15-6E447A1736BC}" srcOrd="1" destOrd="0" presId="urn:microsoft.com/office/officeart/2005/8/layout/hierarchy5"/>
    <dgm:cxn modelId="{DB82E716-D2FB-4C3B-A399-566B806910F6}" type="presOf" srcId="{520AB99B-B8CB-452B-9F4F-993DB6D567DB}" destId="{E6A53506-BE3E-4BF7-8587-8EAA169B25F2}" srcOrd="0" destOrd="0" presId="urn:microsoft.com/office/officeart/2005/8/layout/hierarchy5"/>
    <dgm:cxn modelId="{29026F3A-5F58-49EE-BD22-747CCCA464E8}" type="presOf" srcId="{346FBE1F-1B51-4064-94C4-F2C6BDDF4828}" destId="{6EAA2130-FBF2-4840-9795-1D5F78F5B7C0}" srcOrd="0" destOrd="0" presId="urn:microsoft.com/office/officeart/2005/8/layout/hierarchy5"/>
    <dgm:cxn modelId="{EADA283F-6B7B-4F6D-A117-D6006C90A314}" type="presOf" srcId="{346FBE1F-1B51-4064-94C4-F2C6BDDF4828}" destId="{BD59A0BD-9D8C-4F97-9D6F-DA540286BAAF}" srcOrd="1" destOrd="0" presId="urn:microsoft.com/office/officeart/2005/8/layout/hierarchy5"/>
    <dgm:cxn modelId="{BEC88C5B-8E76-488A-B796-9E1B427F5C63}" type="presOf" srcId="{6FD99C1F-835B-466B-9B35-42F16ABC0048}" destId="{6A1937FD-4B09-4A5A-A59E-111337B1FB25}" srcOrd="0" destOrd="0" presId="urn:microsoft.com/office/officeart/2005/8/layout/hierarchy5"/>
    <dgm:cxn modelId="{04D7825F-2C33-4B92-803B-C2EDC34BBD74}" type="presOf" srcId="{982D7B60-3263-4144-971C-1E31FF1F2304}" destId="{90CA5FFC-5660-44F8-B707-A44B2BAFA449}" srcOrd="0" destOrd="0" presId="urn:microsoft.com/office/officeart/2005/8/layout/hierarchy5"/>
    <dgm:cxn modelId="{6FA0875F-6707-4635-815B-7B462CA6A58B}" srcId="{85330565-7F8E-4D7E-8AFD-75FA777E9FEE}" destId="{7DD8EC33-3AA8-477A-95FC-D5B13A7ACAA7}" srcOrd="0" destOrd="0" parTransId="{3EEC46D2-8C36-49B5-9806-FA408329859A}" sibTransId="{F7978814-3695-47F6-97EB-A52DFAFFB511}"/>
    <dgm:cxn modelId="{9CB60A45-1A81-4DB8-810E-8422EDC45E4C}" type="presOf" srcId="{2E9ACA0A-A0CB-4E33-99EC-B601B60808CA}" destId="{0328D9AF-7E46-4A51-8876-4751D710AFC0}" srcOrd="1" destOrd="0" presId="urn:microsoft.com/office/officeart/2005/8/layout/hierarchy5"/>
    <dgm:cxn modelId="{22CEBE6D-2FCC-4E15-9AB2-2AC7CC213D52}" type="presOf" srcId="{6D5BD3AD-EDAF-48A2-941A-2BA515BCB860}" destId="{382F6960-5193-4049-B696-5A284FA6F041}" srcOrd="0" destOrd="0" presId="urn:microsoft.com/office/officeart/2005/8/layout/hierarchy5"/>
    <dgm:cxn modelId="{4233A853-BF17-40FD-8D33-A3194C8BE2CF}" type="presOf" srcId="{6FD99C1F-835B-466B-9B35-42F16ABC0048}" destId="{15B9F4D3-5035-46D3-B54A-CD62175E3E60}" srcOrd="1" destOrd="0" presId="urn:microsoft.com/office/officeart/2005/8/layout/hierarchy5"/>
    <dgm:cxn modelId="{9780B87A-77DA-42C2-80EF-B2DDFA90F88D}" type="presOf" srcId="{85330565-7F8E-4D7E-8AFD-75FA777E9FEE}" destId="{13A279DC-BDEF-46C6-9505-DE2DD2F0CD9C}" srcOrd="0" destOrd="0" presId="urn:microsoft.com/office/officeart/2005/8/layout/hierarchy5"/>
    <dgm:cxn modelId="{4E1F337F-2E99-45A2-B1E7-BF8F70D0CE57}" type="presOf" srcId="{2E9ACA0A-A0CB-4E33-99EC-B601B60808CA}" destId="{18115D9C-4662-417B-BB44-4E6FEE820A7D}" srcOrd="0" destOrd="0" presId="urn:microsoft.com/office/officeart/2005/8/layout/hierarchy5"/>
    <dgm:cxn modelId="{B5C0757F-C8F0-4F25-A0FA-27CAFF108FD1}" srcId="{85330565-7F8E-4D7E-8AFD-75FA777E9FEE}" destId="{86C25100-8181-440F-BFC4-03EA309D975D}" srcOrd="2" destOrd="0" parTransId="{6FD99C1F-835B-466B-9B35-42F16ABC0048}" sibTransId="{933A3551-4DA3-4298-809F-1725914D9F54}"/>
    <dgm:cxn modelId="{C5A7B58F-86F9-499E-9C35-8F51AF59B5B5}" srcId="{85330565-7F8E-4D7E-8AFD-75FA777E9FEE}" destId="{520AB99B-B8CB-452B-9F4F-993DB6D567DB}" srcOrd="5" destOrd="0" parTransId="{2E9ACA0A-A0CB-4E33-99EC-B601B60808CA}" sibTransId="{0BC241DC-16B7-4315-915C-32DFA9C8D118}"/>
    <dgm:cxn modelId="{F57EB3B2-C1F9-48BD-89C8-F9D51C7D7114}" type="presOf" srcId="{7BED3F14-A3E2-4660-89E0-EDEAF5A96C41}" destId="{05829D75-CAD5-41B6-951D-FE57B36DBEFE}" srcOrd="0" destOrd="0" presId="urn:microsoft.com/office/officeart/2005/8/layout/hierarchy5"/>
    <dgm:cxn modelId="{ED2930B5-28D4-460A-918C-8F3EB092AA8A}" type="presOf" srcId="{3EEC46D2-8C36-49B5-9806-FA408329859A}" destId="{1AE5BF3E-63AD-422D-9D19-7AAFE7A218A9}" srcOrd="1" destOrd="0" presId="urn:microsoft.com/office/officeart/2005/8/layout/hierarchy5"/>
    <dgm:cxn modelId="{074C1BB9-ED46-4CA3-B638-CE4687A6AE30}" type="presOf" srcId="{005BC03C-7E3C-4CD6-A518-4B7175850899}" destId="{DF9C9E4C-9584-4D4D-8DE6-64F1E98629FB}" srcOrd="0" destOrd="0" presId="urn:microsoft.com/office/officeart/2005/8/layout/hierarchy5"/>
    <dgm:cxn modelId="{3EAD70C0-0AFA-45CE-8DB8-3C4B1BEEBE15}" type="presOf" srcId="{C809D3C5-64CC-4F06-B8B7-6469B6DBF02C}" destId="{F33A239F-0054-437C-B8EB-6E693C83DD01}" srcOrd="0" destOrd="0" presId="urn:microsoft.com/office/officeart/2005/8/layout/hierarchy5"/>
    <dgm:cxn modelId="{616A07C8-4168-4CDB-9FF1-1AB6264E2486}" srcId="{85330565-7F8E-4D7E-8AFD-75FA777E9FEE}" destId="{005BC03C-7E3C-4CD6-A518-4B7175850899}" srcOrd="4" destOrd="0" parTransId="{6D5BD3AD-EDAF-48A2-941A-2BA515BCB860}" sibTransId="{6545ED04-F285-456D-A160-7A915F8579EE}"/>
    <dgm:cxn modelId="{C14867CD-D1A6-4FAC-8338-5D52AAEC9D67}" type="presOf" srcId="{BD0AEE24-CB35-4F15-AB9A-FBFCDCAD1407}" destId="{947BDD7D-65E5-4C9D-A4E1-3E3CA193E6D8}" srcOrd="0" destOrd="0" presId="urn:microsoft.com/office/officeart/2005/8/layout/hierarchy5"/>
    <dgm:cxn modelId="{4D2231D7-6580-4790-A6F3-C628D59CC76E}" type="presOf" srcId="{3EEC46D2-8C36-49B5-9806-FA408329859A}" destId="{28FA1408-DB85-4C99-9E92-39322C09FC46}" srcOrd="0" destOrd="0" presId="urn:microsoft.com/office/officeart/2005/8/layout/hierarchy5"/>
    <dgm:cxn modelId="{90CEE9DD-C704-4000-B1BE-B9DF4BE5E734}" srcId="{85330565-7F8E-4D7E-8AFD-75FA777E9FEE}" destId="{C809D3C5-64CC-4F06-B8B7-6469B6DBF02C}" srcOrd="3" destOrd="0" parTransId="{982D7B60-3263-4144-971C-1E31FF1F2304}" sibTransId="{E666680E-FC89-4173-984E-D2DA09BC0569}"/>
    <dgm:cxn modelId="{7B19B6F1-ECFD-4072-9327-FB9F9B6B66F7}" type="presOf" srcId="{982D7B60-3263-4144-971C-1E31FF1F2304}" destId="{49FEC3E1-E67A-491C-A0EC-91A165BC577C}" srcOrd="1" destOrd="0" presId="urn:microsoft.com/office/officeart/2005/8/layout/hierarchy5"/>
    <dgm:cxn modelId="{E41510F8-B274-4192-BF3B-477D9B4D3071}" srcId="{85330565-7F8E-4D7E-8AFD-75FA777E9FEE}" destId="{BD0AEE24-CB35-4F15-AB9A-FBFCDCAD1407}" srcOrd="1" destOrd="0" parTransId="{346FBE1F-1B51-4064-94C4-F2C6BDDF4828}" sibTransId="{9382603A-45A8-4956-9E65-97E282F76098}"/>
    <dgm:cxn modelId="{F2A0F1FC-1774-4435-85B0-E32EFB2C8609}" srcId="{7BED3F14-A3E2-4660-89E0-EDEAF5A96C41}" destId="{85330565-7F8E-4D7E-8AFD-75FA777E9FEE}" srcOrd="0" destOrd="0" parTransId="{DF1BB713-A3FE-4CF3-AAB7-5B2BE72508AC}" sibTransId="{E265E3E2-ADA2-4756-8689-7E0A9C568971}"/>
    <dgm:cxn modelId="{47BF2CFE-292B-4833-9C66-D759883DFC28}" type="presOf" srcId="{7DD8EC33-3AA8-477A-95FC-D5B13A7ACAA7}" destId="{5B1FCC80-5861-460E-96C4-6C6BED496746}" srcOrd="0" destOrd="0" presId="urn:microsoft.com/office/officeart/2005/8/layout/hierarchy5"/>
    <dgm:cxn modelId="{252DC100-204E-418E-8F72-982E8F7D8878}" type="presParOf" srcId="{05829D75-CAD5-41B6-951D-FE57B36DBEFE}" destId="{7BE11B5A-F2B3-4FAD-9A67-3329CBA315D3}" srcOrd="0" destOrd="0" presId="urn:microsoft.com/office/officeart/2005/8/layout/hierarchy5"/>
    <dgm:cxn modelId="{89894C0D-CF1F-474F-98E3-3009D52F22F2}" type="presParOf" srcId="{7BE11B5A-F2B3-4FAD-9A67-3329CBA315D3}" destId="{D2B150E5-875D-47A7-844A-5405FEE03C5F}" srcOrd="0" destOrd="0" presId="urn:microsoft.com/office/officeart/2005/8/layout/hierarchy5"/>
    <dgm:cxn modelId="{54C8507C-6824-46D3-AD16-A8659664C608}" type="presParOf" srcId="{D2B150E5-875D-47A7-844A-5405FEE03C5F}" destId="{E4E15BBE-C9B8-4FE4-8FE6-0C9479604AB0}" srcOrd="0" destOrd="0" presId="urn:microsoft.com/office/officeart/2005/8/layout/hierarchy5"/>
    <dgm:cxn modelId="{3F0E8424-91DC-4092-BD58-D939383F7A05}" type="presParOf" srcId="{E4E15BBE-C9B8-4FE4-8FE6-0C9479604AB0}" destId="{13A279DC-BDEF-46C6-9505-DE2DD2F0CD9C}" srcOrd="0" destOrd="0" presId="urn:microsoft.com/office/officeart/2005/8/layout/hierarchy5"/>
    <dgm:cxn modelId="{3F367CE5-A908-48B9-B918-924E9CC3D9E4}" type="presParOf" srcId="{E4E15BBE-C9B8-4FE4-8FE6-0C9479604AB0}" destId="{03462F4A-7939-421B-B772-5CC28EBD818A}" srcOrd="1" destOrd="0" presId="urn:microsoft.com/office/officeart/2005/8/layout/hierarchy5"/>
    <dgm:cxn modelId="{883FE3D6-2F58-4E2F-B577-50E88818F2F3}" type="presParOf" srcId="{03462F4A-7939-421B-B772-5CC28EBD818A}" destId="{28FA1408-DB85-4C99-9E92-39322C09FC46}" srcOrd="0" destOrd="0" presId="urn:microsoft.com/office/officeart/2005/8/layout/hierarchy5"/>
    <dgm:cxn modelId="{B1B71FC6-815F-45FF-8C3F-30702694FC51}" type="presParOf" srcId="{28FA1408-DB85-4C99-9E92-39322C09FC46}" destId="{1AE5BF3E-63AD-422D-9D19-7AAFE7A218A9}" srcOrd="0" destOrd="0" presId="urn:microsoft.com/office/officeart/2005/8/layout/hierarchy5"/>
    <dgm:cxn modelId="{666957A6-D9BA-4A92-9976-4EB0AF0240AC}" type="presParOf" srcId="{03462F4A-7939-421B-B772-5CC28EBD818A}" destId="{5F4950B2-BB69-4526-AFB6-1806A90310D6}" srcOrd="1" destOrd="0" presId="urn:microsoft.com/office/officeart/2005/8/layout/hierarchy5"/>
    <dgm:cxn modelId="{FDC3E28B-4899-4DD9-ABC1-D3BD22D71228}" type="presParOf" srcId="{5F4950B2-BB69-4526-AFB6-1806A90310D6}" destId="{5B1FCC80-5861-460E-96C4-6C6BED496746}" srcOrd="0" destOrd="0" presId="urn:microsoft.com/office/officeart/2005/8/layout/hierarchy5"/>
    <dgm:cxn modelId="{23A9B6EC-2602-471B-A503-2A960B413A34}" type="presParOf" srcId="{5F4950B2-BB69-4526-AFB6-1806A90310D6}" destId="{6D39BBB3-A60B-4FD3-8749-4D6AC8BA4256}" srcOrd="1" destOrd="0" presId="urn:microsoft.com/office/officeart/2005/8/layout/hierarchy5"/>
    <dgm:cxn modelId="{5D53B77D-A337-4444-8E55-BDE0C5551F5B}" type="presParOf" srcId="{03462F4A-7939-421B-B772-5CC28EBD818A}" destId="{6EAA2130-FBF2-4840-9795-1D5F78F5B7C0}" srcOrd="2" destOrd="0" presId="urn:microsoft.com/office/officeart/2005/8/layout/hierarchy5"/>
    <dgm:cxn modelId="{F407A50D-31CB-4FED-B53B-E6D10480F848}" type="presParOf" srcId="{6EAA2130-FBF2-4840-9795-1D5F78F5B7C0}" destId="{BD59A0BD-9D8C-4F97-9D6F-DA540286BAAF}" srcOrd="0" destOrd="0" presId="urn:microsoft.com/office/officeart/2005/8/layout/hierarchy5"/>
    <dgm:cxn modelId="{5F002912-0A9E-4EFF-B495-774DED2D87A6}" type="presParOf" srcId="{03462F4A-7939-421B-B772-5CC28EBD818A}" destId="{33D42F4C-BA74-4459-A544-41B833767201}" srcOrd="3" destOrd="0" presId="urn:microsoft.com/office/officeart/2005/8/layout/hierarchy5"/>
    <dgm:cxn modelId="{3E664FFD-B56A-4BC8-837A-C3DAE68430FE}" type="presParOf" srcId="{33D42F4C-BA74-4459-A544-41B833767201}" destId="{947BDD7D-65E5-4C9D-A4E1-3E3CA193E6D8}" srcOrd="0" destOrd="0" presId="urn:microsoft.com/office/officeart/2005/8/layout/hierarchy5"/>
    <dgm:cxn modelId="{CCA6FFF5-C724-48D3-B03B-D7D0CCA422B7}" type="presParOf" srcId="{33D42F4C-BA74-4459-A544-41B833767201}" destId="{024C5575-2020-42DB-954F-7CFFAC4516AE}" srcOrd="1" destOrd="0" presId="urn:microsoft.com/office/officeart/2005/8/layout/hierarchy5"/>
    <dgm:cxn modelId="{795EBC6B-E511-4F1E-AABB-F5B3EB54168A}" type="presParOf" srcId="{03462F4A-7939-421B-B772-5CC28EBD818A}" destId="{6A1937FD-4B09-4A5A-A59E-111337B1FB25}" srcOrd="4" destOrd="0" presId="urn:microsoft.com/office/officeart/2005/8/layout/hierarchy5"/>
    <dgm:cxn modelId="{73083B9A-B564-4412-83E7-DA5B96169163}" type="presParOf" srcId="{6A1937FD-4B09-4A5A-A59E-111337B1FB25}" destId="{15B9F4D3-5035-46D3-B54A-CD62175E3E60}" srcOrd="0" destOrd="0" presId="urn:microsoft.com/office/officeart/2005/8/layout/hierarchy5"/>
    <dgm:cxn modelId="{29C6B0A6-5EDA-4C4D-AEF9-3A47A888433B}" type="presParOf" srcId="{03462F4A-7939-421B-B772-5CC28EBD818A}" destId="{8508FF68-82B1-4688-AEE4-3C4CA6D1E4BC}" srcOrd="5" destOrd="0" presId="urn:microsoft.com/office/officeart/2005/8/layout/hierarchy5"/>
    <dgm:cxn modelId="{F32A75F9-5FED-41FA-BBA8-934570A29A0F}" type="presParOf" srcId="{8508FF68-82B1-4688-AEE4-3C4CA6D1E4BC}" destId="{BAD6752B-ED48-4A24-A63C-BC20A67D7380}" srcOrd="0" destOrd="0" presId="urn:microsoft.com/office/officeart/2005/8/layout/hierarchy5"/>
    <dgm:cxn modelId="{D24C9F18-8A08-4FDB-84C9-410E5C72E699}" type="presParOf" srcId="{8508FF68-82B1-4688-AEE4-3C4CA6D1E4BC}" destId="{53EE2BD9-8AE4-47D1-BC41-9A877A37501D}" srcOrd="1" destOrd="0" presId="urn:microsoft.com/office/officeart/2005/8/layout/hierarchy5"/>
    <dgm:cxn modelId="{57B8A987-EADE-4449-BF9A-C3C3696C54CD}" type="presParOf" srcId="{03462F4A-7939-421B-B772-5CC28EBD818A}" destId="{90CA5FFC-5660-44F8-B707-A44B2BAFA449}" srcOrd="6" destOrd="0" presId="urn:microsoft.com/office/officeart/2005/8/layout/hierarchy5"/>
    <dgm:cxn modelId="{32CED1FA-575F-44EC-A514-E8B4BA38FBC1}" type="presParOf" srcId="{90CA5FFC-5660-44F8-B707-A44B2BAFA449}" destId="{49FEC3E1-E67A-491C-A0EC-91A165BC577C}" srcOrd="0" destOrd="0" presId="urn:microsoft.com/office/officeart/2005/8/layout/hierarchy5"/>
    <dgm:cxn modelId="{3A5E362F-8C90-4BEC-9F01-6F017CB036B4}" type="presParOf" srcId="{03462F4A-7939-421B-B772-5CC28EBD818A}" destId="{0CFE0C09-9E68-45FE-8AF0-26778C067637}" srcOrd="7" destOrd="0" presId="urn:microsoft.com/office/officeart/2005/8/layout/hierarchy5"/>
    <dgm:cxn modelId="{95A037A9-E13E-4D4B-9B04-C6424DAA809C}" type="presParOf" srcId="{0CFE0C09-9E68-45FE-8AF0-26778C067637}" destId="{F33A239F-0054-437C-B8EB-6E693C83DD01}" srcOrd="0" destOrd="0" presId="urn:microsoft.com/office/officeart/2005/8/layout/hierarchy5"/>
    <dgm:cxn modelId="{904E6B63-9D63-48F8-AAB6-D211E8901846}" type="presParOf" srcId="{0CFE0C09-9E68-45FE-8AF0-26778C067637}" destId="{0487D98B-7E8F-43DB-9B5B-0F7F0533AC35}" srcOrd="1" destOrd="0" presId="urn:microsoft.com/office/officeart/2005/8/layout/hierarchy5"/>
    <dgm:cxn modelId="{AE519791-150B-4255-9375-A7DA725B7F59}" type="presParOf" srcId="{03462F4A-7939-421B-B772-5CC28EBD818A}" destId="{382F6960-5193-4049-B696-5A284FA6F041}" srcOrd="8" destOrd="0" presId="urn:microsoft.com/office/officeart/2005/8/layout/hierarchy5"/>
    <dgm:cxn modelId="{D61EABFF-1C42-46C5-9668-5457D3B3BC03}" type="presParOf" srcId="{382F6960-5193-4049-B696-5A284FA6F041}" destId="{F24C7D69-CEB9-4EA9-BE15-6E447A1736BC}" srcOrd="0" destOrd="0" presId="urn:microsoft.com/office/officeart/2005/8/layout/hierarchy5"/>
    <dgm:cxn modelId="{44600556-FEE1-412C-BF5D-FBE9BFD3E18E}" type="presParOf" srcId="{03462F4A-7939-421B-B772-5CC28EBD818A}" destId="{2EEF6EAF-C5F7-4858-A688-4A7DADCAB842}" srcOrd="9" destOrd="0" presId="urn:microsoft.com/office/officeart/2005/8/layout/hierarchy5"/>
    <dgm:cxn modelId="{818BC571-D007-4368-B6F9-0FA7A8441852}" type="presParOf" srcId="{2EEF6EAF-C5F7-4858-A688-4A7DADCAB842}" destId="{DF9C9E4C-9584-4D4D-8DE6-64F1E98629FB}" srcOrd="0" destOrd="0" presId="urn:microsoft.com/office/officeart/2005/8/layout/hierarchy5"/>
    <dgm:cxn modelId="{791D3524-B934-42F9-83D2-F354A1230116}" type="presParOf" srcId="{2EEF6EAF-C5F7-4858-A688-4A7DADCAB842}" destId="{ED57DB3E-2B5A-4AFB-BFF3-41B1F9EB826B}" srcOrd="1" destOrd="0" presId="urn:microsoft.com/office/officeart/2005/8/layout/hierarchy5"/>
    <dgm:cxn modelId="{AD2462EC-8B49-48CF-94D0-BDC3758466BC}" type="presParOf" srcId="{03462F4A-7939-421B-B772-5CC28EBD818A}" destId="{18115D9C-4662-417B-BB44-4E6FEE820A7D}" srcOrd="10" destOrd="0" presId="urn:microsoft.com/office/officeart/2005/8/layout/hierarchy5"/>
    <dgm:cxn modelId="{6660225E-DE0C-410E-A3B5-548BD668A481}" type="presParOf" srcId="{18115D9C-4662-417B-BB44-4E6FEE820A7D}" destId="{0328D9AF-7E46-4A51-8876-4751D710AFC0}" srcOrd="0" destOrd="0" presId="urn:microsoft.com/office/officeart/2005/8/layout/hierarchy5"/>
    <dgm:cxn modelId="{C0BD4A31-CB78-4D46-ADAC-A103098230C7}" type="presParOf" srcId="{03462F4A-7939-421B-B772-5CC28EBD818A}" destId="{3C3858E1-C59D-4F22-A240-B44A6F8CC5EE}" srcOrd="11" destOrd="0" presId="urn:microsoft.com/office/officeart/2005/8/layout/hierarchy5"/>
    <dgm:cxn modelId="{59C41ED6-2BA7-4199-BF87-934EE12181AD}" type="presParOf" srcId="{3C3858E1-C59D-4F22-A240-B44A6F8CC5EE}" destId="{E6A53506-BE3E-4BF7-8587-8EAA169B25F2}" srcOrd="0" destOrd="0" presId="urn:microsoft.com/office/officeart/2005/8/layout/hierarchy5"/>
    <dgm:cxn modelId="{082C600B-896C-4B12-A514-46FE6AC2E770}" type="presParOf" srcId="{3C3858E1-C59D-4F22-A240-B44A6F8CC5EE}" destId="{DE80B492-2D30-4BE9-A01A-464DACC96E4D}" srcOrd="1" destOrd="0" presId="urn:microsoft.com/office/officeart/2005/8/layout/hierarchy5"/>
    <dgm:cxn modelId="{679A05A7-CFAB-479C-A184-C2AF8DAB4C06}" type="presParOf" srcId="{05829D75-CAD5-41B6-951D-FE57B36DBEFE}" destId="{CAF00E82-EED0-41D1-AE48-3C29EF33FAB8}" srcOrd="1" destOrd="0" presId="urn:microsoft.com/office/officeart/2005/8/layout/hierarchy5"/>
  </dgm:cxnLst>
  <dgm:bg/>
  <dgm:whole>
    <a:ln>
      <a:solidFill>
        <a:schemeClr val="tx2">
          <a:lumMod val="40000"/>
          <a:lumOff val="60000"/>
        </a:schemeClr>
      </a:solidFill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9E1409-6083-4799-A406-9497FD63FF38}" type="doc">
      <dgm:prSet loTypeId="urn:microsoft.com/office/officeart/2005/8/layout/vList5" loCatId="list" qsTypeId="urn:microsoft.com/office/officeart/2005/8/quickstyle/simple1#5" qsCatId="simple" csTypeId="urn:microsoft.com/office/officeart/2005/8/colors/accent1_2#3" csCatId="accent1" phldr="1"/>
      <dgm:spPr/>
      <dgm:t>
        <a:bodyPr/>
        <a:lstStyle/>
        <a:p>
          <a:endParaRPr lang="de-DE"/>
        </a:p>
      </dgm:t>
    </dgm:pt>
    <dgm:pt modelId="{D46B8247-518C-4B02-B7D6-9EFFF3D5B9AE}" type="pres">
      <dgm:prSet presAssocID="{0A9E1409-6083-4799-A406-9497FD63FF38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A3379753-0E93-44FE-8682-B56FA8FEA78B}" type="presOf" srcId="{0A9E1409-6083-4799-A406-9497FD63FF38}" destId="{D46B8247-518C-4B02-B7D6-9EFFF3D5B9A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9E1409-6083-4799-A406-9497FD63FF38}" type="doc">
      <dgm:prSet loTypeId="urn:microsoft.com/office/officeart/2005/8/layout/vList5" loCatId="list" qsTypeId="urn:microsoft.com/office/officeart/2005/8/quickstyle/simple1#5" qsCatId="simple" csTypeId="urn:microsoft.com/office/officeart/2005/8/colors/accent1_2#3" csCatId="accent1" phldr="1"/>
      <dgm:spPr/>
      <dgm:t>
        <a:bodyPr/>
        <a:lstStyle/>
        <a:p>
          <a:endParaRPr lang="de-DE"/>
        </a:p>
      </dgm:t>
    </dgm:pt>
    <dgm:pt modelId="{D46B8247-518C-4B02-B7D6-9EFFF3D5B9AE}" type="pres">
      <dgm:prSet presAssocID="{0A9E1409-6083-4799-A406-9497FD63FF38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A3379753-0E93-44FE-8682-B56FA8FEA78B}" type="presOf" srcId="{0A9E1409-6083-4799-A406-9497FD63FF38}" destId="{D46B8247-518C-4B02-B7D6-9EFFF3D5B9A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50C546F-C803-40D2-A8EC-BDE14F403F7A}" type="doc">
      <dgm:prSet loTypeId="urn:microsoft.com/office/officeart/2005/8/layout/radial6" loCatId="cycle" qsTypeId="urn:microsoft.com/office/officeart/2005/8/quickstyle/simple1#3" qsCatId="simple" csTypeId="urn:microsoft.com/office/officeart/2005/8/colors/accent1_4#1" csCatId="accent1" phldr="1"/>
      <dgm:spPr/>
      <dgm:t>
        <a:bodyPr/>
        <a:lstStyle/>
        <a:p>
          <a:endParaRPr lang="de-DE"/>
        </a:p>
      </dgm:t>
    </dgm:pt>
    <dgm:pt modelId="{76E8615B-E2BF-4BF1-9415-DB16D8EDCA32}">
      <dgm:prSet phldrT="[Text]" custT="1"/>
      <dgm:spPr/>
      <dgm:t>
        <a:bodyPr/>
        <a:lstStyle/>
        <a:p>
          <a:r>
            <a:rPr lang="de-DE" sz="2000" b="1" dirty="0">
              <a:solidFill>
                <a:srgbClr val="FFC000"/>
              </a:solidFill>
            </a:rPr>
            <a:t>Förderung </a:t>
          </a:r>
          <a:br>
            <a:rPr lang="de-DE" sz="2000" b="1" dirty="0">
              <a:solidFill>
                <a:srgbClr val="FFC000"/>
              </a:solidFill>
            </a:rPr>
          </a:br>
          <a:r>
            <a:rPr lang="de-DE" sz="2000" b="1" dirty="0">
              <a:solidFill>
                <a:srgbClr val="FFC000"/>
              </a:solidFill>
            </a:rPr>
            <a:t>in den Entwicklungs-</a:t>
          </a:r>
          <a:br>
            <a:rPr lang="de-DE" sz="2000" b="1" dirty="0">
              <a:solidFill>
                <a:srgbClr val="FFC000"/>
              </a:solidFill>
            </a:rPr>
          </a:br>
          <a:r>
            <a:rPr lang="de-DE" sz="2000" b="1" dirty="0" err="1">
              <a:solidFill>
                <a:srgbClr val="FFC000"/>
              </a:solidFill>
            </a:rPr>
            <a:t>bereichen</a:t>
          </a:r>
          <a:endParaRPr lang="de-DE" sz="2000" b="1" dirty="0">
            <a:solidFill>
              <a:srgbClr val="FFC000"/>
            </a:solidFill>
          </a:endParaRPr>
        </a:p>
      </dgm:t>
    </dgm:pt>
    <dgm:pt modelId="{E602F1A6-F3BE-4B7B-95BE-A4A4C48CBE40}" type="parTrans" cxnId="{C2ACE385-FB50-4809-91DE-E1F508934961}">
      <dgm:prSet/>
      <dgm:spPr/>
      <dgm:t>
        <a:bodyPr/>
        <a:lstStyle/>
        <a:p>
          <a:endParaRPr lang="de-DE"/>
        </a:p>
      </dgm:t>
    </dgm:pt>
    <dgm:pt modelId="{42C3AA20-20DE-41DE-8F97-C08BAB27BC27}" type="sibTrans" cxnId="{C2ACE385-FB50-4809-91DE-E1F508934961}">
      <dgm:prSet/>
      <dgm:spPr/>
      <dgm:t>
        <a:bodyPr/>
        <a:lstStyle/>
        <a:p>
          <a:endParaRPr lang="de-DE"/>
        </a:p>
      </dgm:t>
    </dgm:pt>
    <dgm:pt modelId="{3DF97C0D-C9D2-418B-9804-33B543DA1D2B}">
      <dgm:prSet phldrT="[Text]" custT="1"/>
      <dgm:spPr/>
      <dgm:t>
        <a:bodyPr/>
        <a:lstStyle/>
        <a:p>
          <a:r>
            <a:rPr lang="de-DE" sz="1800" dirty="0"/>
            <a:t>Kognition</a:t>
          </a:r>
          <a:endParaRPr lang="de-DE" sz="1600" dirty="0"/>
        </a:p>
      </dgm:t>
    </dgm:pt>
    <dgm:pt modelId="{DB254AD9-D183-459B-9E8F-CD784AB432AF}" type="parTrans" cxnId="{9E16FBC2-31D4-48A3-A719-9CF55488A484}">
      <dgm:prSet/>
      <dgm:spPr/>
      <dgm:t>
        <a:bodyPr/>
        <a:lstStyle/>
        <a:p>
          <a:endParaRPr lang="de-DE"/>
        </a:p>
      </dgm:t>
    </dgm:pt>
    <dgm:pt modelId="{F42686D2-C894-4B78-B14D-CE3F402AE14F}" type="sibTrans" cxnId="{9E16FBC2-31D4-48A3-A719-9CF55488A484}">
      <dgm:prSet/>
      <dgm:spPr/>
      <dgm:t>
        <a:bodyPr/>
        <a:lstStyle/>
        <a:p>
          <a:endParaRPr lang="de-DE"/>
        </a:p>
      </dgm:t>
    </dgm:pt>
    <dgm:pt modelId="{F9C8940E-A437-4EFD-BA09-5AF0017FDD54}">
      <dgm:prSet phldrT="[Text]" custT="1"/>
      <dgm:spPr/>
      <dgm:t>
        <a:bodyPr/>
        <a:lstStyle/>
        <a:p>
          <a:r>
            <a:rPr lang="de-DE" sz="1800" dirty="0"/>
            <a:t>Wahrnehmung</a:t>
          </a:r>
        </a:p>
      </dgm:t>
    </dgm:pt>
    <dgm:pt modelId="{F75D2B59-7F3C-45E5-9996-3FD755300720}" type="parTrans" cxnId="{6314D8E5-BDCD-4F4B-B5CE-D27FAE92DF91}">
      <dgm:prSet/>
      <dgm:spPr/>
      <dgm:t>
        <a:bodyPr/>
        <a:lstStyle/>
        <a:p>
          <a:endParaRPr lang="de-DE"/>
        </a:p>
      </dgm:t>
    </dgm:pt>
    <dgm:pt modelId="{77BBC126-BC02-45F8-BF84-EC02DDD57581}" type="sibTrans" cxnId="{6314D8E5-BDCD-4F4B-B5CE-D27FAE92DF91}">
      <dgm:prSet/>
      <dgm:spPr/>
      <dgm:t>
        <a:bodyPr/>
        <a:lstStyle/>
        <a:p>
          <a:endParaRPr lang="de-DE"/>
        </a:p>
      </dgm:t>
    </dgm:pt>
    <dgm:pt modelId="{0B3A545C-4D07-4697-B494-6E31EACB5E51}">
      <dgm:prSet phldrT="[Text]" custT="1"/>
      <dgm:spPr/>
      <dgm:t>
        <a:bodyPr/>
        <a:lstStyle/>
        <a:p>
          <a:r>
            <a:rPr lang="de-DE" sz="1800" dirty="0"/>
            <a:t>Motorik</a:t>
          </a:r>
          <a:endParaRPr lang="de-DE" sz="1600" dirty="0"/>
        </a:p>
      </dgm:t>
    </dgm:pt>
    <dgm:pt modelId="{7F2397D8-9197-47B9-894A-AB5516640E0E}" type="parTrans" cxnId="{8A6AD3CE-C766-4B62-ABE6-9CB5421A5370}">
      <dgm:prSet/>
      <dgm:spPr/>
      <dgm:t>
        <a:bodyPr/>
        <a:lstStyle/>
        <a:p>
          <a:endParaRPr lang="de-DE"/>
        </a:p>
      </dgm:t>
    </dgm:pt>
    <dgm:pt modelId="{FEC2EF66-6E42-4759-A69C-82FA6DC21C37}" type="sibTrans" cxnId="{8A6AD3CE-C766-4B62-ABE6-9CB5421A5370}">
      <dgm:prSet/>
      <dgm:spPr/>
      <dgm:t>
        <a:bodyPr/>
        <a:lstStyle/>
        <a:p>
          <a:endParaRPr lang="de-DE"/>
        </a:p>
      </dgm:t>
    </dgm:pt>
    <dgm:pt modelId="{D6D9F0FB-C628-45B8-A8C8-D9646FF154D7}">
      <dgm:prSet phldrT="[Text]" custT="1"/>
      <dgm:spPr/>
      <dgm:t>
        <a:bodyPr/>
        <a:lstStyle/>
        <a:p>
          <a:r>
            <a:rPr lang="de-DE" sz="1800" dirty="0"/>
            <a:t>Kommunikation</a:t>
          </a:r>
          <a:endParaRPr lang="de-DE" sz="1600" dirty="0"/>
        </a:p>
      </dgm:t>
    </dgm:pt>
    <dgm:pt modelId="{953C5931-11EE-426E-AEB2-ACE9DE88F434}" type="parTrans" cxnId="{F147C7D4-1E86-4AA8-BF07-6ADD98C37ECB}">
      <dgm:prSet/>
      <dgm:spPr/>
      <dgm:t>
        <a:bodyPr/>
        <a:lstStyle/>
        <a:p>
          <a:endParaRPr lang="de-DE"/>
        </a:p>
      </dgm:t>
    </dgm:pt>
    <dgm:pt modelId="{54B40DFD-1EDA-415A-8DA6-CB5E7B08A13E}" type="sibTrans" cxnId="{F147C7D4-1E86-4AA8-BF07-6ADD98C37ECB}">
      <dgm:prSet/>
      <dgm:spPr/>
      <dgm:t>
        <a:bodyPr/>
        <a:lstStyle/>
        <a:p>
          <a:endParaRPr lang="de-DE"/>
        </a:p>
      </dgm:t>
    </dgm:pt>
    <dgm:pt modelId="{ED88ABF7-AB4E-495A-854E-196B1B884BF2}">
      <dgm:prSet phldrT="[Text]" custT="1"/>
      <dgm:spPr/>
      <dgm:t>
        <a:bodyPr/>
        <a:lstStyle/>
        <a:p>
          <a:r>
            <a:rPr lang="de-DE" sz="1800" dirty="0"/>
            <a:t>Sozialisation</a:t>
          </a:r>
          <a:endParaRPr lang="de-DE" sz="1600" dirty="0"/>
        </a:p>
      </dgm:t>
    </dgm:pt>
    <dgm:pt modelId="{7D99C480-B33D-480D-A935-6875926F2758}" type="parTrans" cxnId="{8F401FE0-488B-4AB7-B595-970BFF24C5FC}">
      <dgm:prSet/>
      <dgm:spPr/>
      <dgm:t>
        <a:bodyPr/>
        <a:lstStyle/>
        <a:p>
          <a:endParaRPr lang="de-DE"/>
        </a:p>
      </dgm:t>
    </dgm:pt>
    <dgm:pt modelId="{0E2FB6DF-A247-481F-AADA-C884295826B2}" type="sibTrans" cxnId="{8F401FE0-488B-4AB7-B595-970BFF24C5FC}">
      <dgm:prSet/>
      <dgm:spPr/>
      <dgm:t>
        <a:bodyPr/>
        <a:lstStyle/>
        <a:p>
          <a:endParaRPr lang="de-DE"/>
        </a:p>
      </dgm:t>
    </dgm:pt>
    <dgm:pt modelId="{344C526B-249F-491E-A7EE-32A8BEAB1D6A}" type="pres">
      <dgm:prSet presAssocID="{E50C546F-C803-40D2-A8EC-BDE14F403F7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B45CDFC-1A33-4837-8375-2C314176C562}" type="pres">
      <dgm:prSet presAssocID="{76E8615B-E2BF-4BF1-9415-DB16D8EDCA32}" presName="centerShape" presStyleLbl="node0" presStyleIdx="0" presStyleCnt="1" custScaleX="142279" custScaleY="134923" custLinFactNeighborX="-482" custLinFactNeighborY="0"/>
      <dgm:spPr/>
    </dgm:pt>
    <dgm:pt modelId="{CC5A8713-62A0-4EE2-BC4D-A622691CF3BD}" type="pres">
      <dgm:prSet presAssocID="{3DF97C0D-C9D2-418B-9804-33B543DA1D2B}" presName="node" presStyleLbl="node1" presStyleIdx="0" presStyleCnt="5" custScaleX="191150" custRadScaleRad="101543" custRadScaleInc="-14751">
        <dgm:presLayoutVars>
          <dgm:bulletEnabled val="1"/>
        </dgm:presLayoutVars>
      </dgm:prSet>
      <dgm:spPr/>
    </dgm:pt>
    <dgm:pt modelId="{1BBFEF1B-0AAA-40C3-AF93-4BB06FCD7CA7}" type="pres">
      <dgm:prSet presAssocID="{3DF97C0D-C9D2-418B-9804-33B543DA1D2B}" presName="dummy" presStyleCnt="0"/>
      <dgm:spPr/>
    </dgm:pt>
    <dgm:pt modelId="{22CE5765-BF24-473B-B7F3-490E2797A61C}" type="pres">
      <dgm:prSet presAssocID="{F42686D2-C894-4B78-B14D-CE3F402AE14F}" presName="sibTrans" presStyleLbl="sibTrans2D1" presStyleIdx="0" presStyleCnt="5"/>
      <dgm:spPr/>
    </dgm:pt>
    <dgm:pt modelId="{72F35EBF-C745-4A6B-9AC4-2679E0729642}" type="pres">
      <dgm:prSet presAssocID="{F9C8940E-A437-4EFD-BA09-5AF0017FDD54}" presName="node" presStyleLbl="node1" presStyleIdx="1" presStyleCnt="5" custScaleX="171239" custRadScaleRad="123101" custRadScaleInc="18523">
        <dgm:presLayoutVars>
          <dgm:bulletEnabled val="1"/>
        </dgm:presLayoutVars>
      </dgm:prSet>
      <dgm:spPr/>
    </dgm:pt>
    <dgm:pt modelId="{B48103AC-AC4C-4DE7-B256-3DBA68984A0A}" type="pres">
      <dgm:prSet presAssocID="{F9C8940E-A437-4EFD-BA09-5AF0017FDD54}" presName="dummy" presStyleCnt="0"/>
      <dgm:spPr/>
    </dgm:pt>
    <dgm:pt modelId="{B8497116-0691-43A9-8574-3BCBBAA61EFC}" type="pres">
      <dgm:prSet presAssocID="{77BBC126-BC02-45F8-BF84-EC02DDD57581}" presName="sibTrans" presStyleLbl="sibTrans2D1" presStyleIdx="1" presStyleCnt="5" custScaleX="98545" custScaleY="106800"/>
      <dgm:spPr/>
    </dgm:pt>
    <dgm:pt modelId="{6C0AE199-6A47-45CF-9BF5-63E7D0CF8624}" type="pres">
      <dgm:prSet presAssocID="{0B3A545C-4D07-4697-B494-6E31EACB5E51}" presName="node" presStyleLbl="node1" presStyleIdx="2" presStyleCnt="5" custScaleX="184843" custRadScaleRad="116392" custRadScaleInc="-51186">
        <dgm:presLayoutVars>
          <dgm:bulletEnabled val="1"/>
        </dgm:presLayoutVars>
      </dgm:prSet>
      <dgm:spPr/>
    </dgm:pt>
    <dgm:pt modelId="{B827E39C-F114-45BD-85EA-A40AFA037138}" type="pres">
      <dgm:prSet presAssocID="{0B3A545C-4D07-4697-B494-6E31EACB5E51}" presName="dummy" presStyleCnt="0"/>
      <dgm:spPr/>
    </dgm:pt>
    <dgm:pt modelId="{316BBE86-5F31-495E-895F-16CBCBF78C19}" type="pres">
      <dgm:prSet presAssocID="{FEC2EF66-6E42-4759-A69C-82FA6DC21C37}" presName="sibTrans" presStyleLbl="sibTrans2D1" presStyleIdx="2" presStyleCnt="5"/>
      <dgm:spPr/>
    </dgm:pt>
    <dgm:pt modelId="{231D380A-59EF-4915-B4DA-6C9AC00E6A6F}" type="pres">
      <dgm:prSet presAssocID="{D6D9F0FB-C628-45B8-A8C8-D9646FF154D7}" presName="node" presStyleLbl="node1" presStyleIdx="3" presStyleCnt="5" custScaleX="192891" custRadScaleRad="115302" custRadScaleInc="49167">
        <dgm:presLayoutVars>
          <dgm:bulletEnabled val="1"/>
        </dgm:presLayoutVars>
      </dgm:prSet>
      <dgm:spPr/>
    </dgm:pt>
    <dgm:pt modelId="{CFB8A155-839D-41C5-B63C-20EFEC4E6270}" type="pres">
      <dgm:prSet presAssocID="{D6D9F0FB-C628-45B8-A8C8-D9646FF154D7}" presName="dummy" presStyleCnt="0"/>
      <dgm:spPr/>
    </dgm:pt>
    <dgm:pt modelId="{2468BA9A-0AC0-44B2-88B3-AD1204A71F57}" type="pres">
      <dgm:prSet presAssocID="{54B40DFD-1EDA-415A-8DA6-CB5E7B08A13E}" presName="sibTrans" presStyleLbl="sibTrans2D1" presStyleIdx="3" presStyleCnt="5"/>
      <dgm:spPr/>
    </dgm:pt>
    <dgm:pt modelId="{88565A0B-5B3A-4148-AF85-F8813DD35FA4}" type="pres">
      <dgm:prSet presAssocID="{ED88ABF7-AB4E-495A-854E-196B1B884BF2}" presName="node" presStyleLbl="node1" presStyleIdx="4" presStyleCnt="5" custScaleX="175842" custRadScaleRad="125278" custRadScaleInc="-19522">
        <dgm:presLayoutVars>
          <dgm:bulletEnabled val="1"/>
        </dgm:presLayoutVars>
      </dgm:prSet>
      <dgm:spPr/>
    </dgm:pt>
    <dgm:pt modelId="{11006467-8B9A-4904-AA5E-29FBEE25C724}" type="pres">
      <dgm:prSet presAssocID="{ED88ABF7-AB4E-495A-854E-196B1B884BF2}" presName="dummy" presStyleCnt="0"/>
      <dgm:spPr/>
    </dgm:pt>
    <dgm:pt modelId="{C3B0DD72-7E0C-4BAE-9849-3C314608AC51}" type="pres">
      <dgm:prSet presAssocID="{0E2FB6DF-A247-481F-AADA-C884295826B2}" presName="sibTrans" presStyleLbl="sibTrans2D1" presStyleIdx="4" presStyleCnt="5"/>
      <dgm:spPr/>
    </dgm:pt>
  </dgm:ptLst>
  <dgm:cxnLst>
    <dgm:cxn modelId="{2EF23209-458B-4D49-AD0E-FB655D49548D}" type="presOf" srcId="{F9C8940E-A437-4EFD-BA09-5AF0017FDD54}" destId="{72F35EBF-C745-4A6B-9AC4-2679E0729642}" srcOrd="0" destOrd="0" presId="urn:microsoft.com/office/officeart/2005/8/layout/radial6"/>
    <dgm:cxn modelId="{E833EE5D-612B-43F2-BC66-20DE86CCD0BC}" type="presOf" srcId="{ED88ABF7-AB4E-495A-854E-196B1B884BF2}" destId="{88565A0B-5B3A-4148-AF85-F8813DD35FA4}" srcOrd="0" destOrd="0" presId="urn:microsoft.com/office/officeart/2005/8/layout/radial6"/>
    <dgm:cxn modelId="{53A2EC4A-94BE-48B0-80CF-803415A8D16F}" type="presOf" srcId="{0B3A545C-4D07-4697-B494-6E31EACB5E51}" destId="{6C0AE199-6A47-45CF-9BF5-63E7D0CF8624}" srcOrd="0" destOrd="0" presId="urn:microsoft.com/office/officeart/2005/8/layout/radial6"/>
    <dgm:cxn modelId="{20166650-FAA1-4A5B-924D-35AE7C06B1AC}" type="presOf" srcId="{54B40DFD-1EDA-415A-8DA6-CB5E7B08A13E}" destId="{2468BA9A-0AC0-44B2-88B3-AD1204A71F57}" srcOrd="0" destOrd="0" presId="urn:microsoft.com/office/officeart/2005/8/layout/radial6"/>
    <dgm:cxn modelId="{AD9A6356-D498-4B67-B378-7BAE679F6ECD}" type="presOf" srcId="{76E8615B-E2BF-4BF1-9415-DB16D8EDCA32}" destId="{7B45CDFC-1A33-4837-8375-2C314176C562}" srcOrd="0" destOrd="0" presId="urn:microsoft.com/office/officeart/2005/8/layout/radial6"/>
    <dgm:cxn modelId="{C2ACE385-FB50-4809-91DE-E1F508934961}" srcId="{E50C546F-C803-40D2-A8EC-BDE14F403F7A}" destId="{76E8615B-E2BF-4BF1-9415-DB16D8EDCA32}" srcOrd="0" destOrd="0" parTransId="{E602F1A6-F3BE-4B7B-95BE-A4A4C48CBE40}" sibTransId="{42C3AA20-20DE-41DE-8F97-C08BAB27BC27}"/>
    <dgm:cxn modelId="{54173695-3AE2-4F58-AC8B-A97DC8E7FB23}" type="presOf" srcId="{E50C546F-C803-40D2-A8EC-BDE14F403F7A}" destId="{344C526B-249F-491E-A7EE-32A8BEAB1D6A}" srcOrd="0" destOrd="0" presId="urn:microsoft.com/office/officeart/2005/8/layout/radial6"/>
    <dgm:cxn modelId="{D76537B1-E7A3-4C96-95DF-5E202FE01716}" type="presOf" srcId="{FEC2EF66-6E42-4759-A69C-82FA6DC21C37}" destId="{316BBE86-5F31-495E-895F-16CBCBF78C19}" srcOrd="0" destOrd="0" presId="urn:microsoft.com/office/officeart/2005/8/layout/radial6"/>
    <dgm:cxn modelId="{AF53DEB4-7ABA-4808-91D2-9DC0ABF47428}" type="presOf" srcId="{0E2FB6DF-A247-481F-AADA-C884295826B2}" destId="{C3B0DD72-7E0C-4BAE-9849-3C314608AC51}" srcOrd="0" destOrd="0" presId="urn:microsoft.com/office/officeart/2005/8/layout/radial6"/>
    <dgm:cxn modelId="{99F500B7-10B2-4A31-8688-E1C4BE55E599}" type="presOf" srcId="{77BBC126-BC02-45F8-BF84-EC02DDD57581}" destId="{B8497116-0691-43A9-8574-3BCBBAA61EFC}" srcOrd="0" destOrd="0" presId="urn:microsoft.com/office/officeart/2005/8/layout/radial6"/>
    <dgm:cxn modelId="{9E16FBC2-31D4-48A3-A719-9CF55488A484}" srcId="{76E8615B-E2BF-4BF1-9415-DB16D8EDCA32}" destId="{3DF97C0D-C9D2-418B-9804-33B543DA1D2B}" srcOrd="0" destOrd="0" parTransId="{DB254AD9-D183-459B-9E8F-CD784AB432AF}" sibTransId="{F42686D2-C894-4B78-B14D-CE3F402AE14F}"/>
    <dgm:cxn modelId="{8A6AD3CE-C766-4B62-ABE6-9CB5421A5370}" srcId="{76E8615B-E2BF-4BF1-9415-DB16D8EDCA32}" destId="{0B3A545C-4D07-4697-B494-6E31EACB5E51}" srcOrd="2" destOrd="0" parTransId="{7F2397D8-9197-47B9-894A-AB5516640E0E}" sibTransId="{FEC2EF66-6E42-4759-A69C-82FA6DC21C37}"/>
    <dgm:cxn modelId="{F147C7D4-1E86-4AA8-BF07-6ADD98C37ECB}" srcId="{76E8615B-E2BF-4BF1-9415-DB16D8EDCA32}" destId="{D6D9F0FB-C628-45B8-A8C8-D9646FF154D7}" srcOrd="3" destOrd="0" parTransId="{953C5931-11EE-426E-AEB2-ACE9DE88F434}" sibTransId="{54B40DFD-1EDA-415A-8DA6-CB5E7B08A13E}"/>
    <dgm:cxn modelId="{8F401FE0-488B-4AB7-B595-970BFF24C5FC}" srcId="{76E8615B-E2BF-4BF1-9415-DB16D8EDCA32}" destId="{ED88ABF7-AB4E-495A-854E-196B1B884BF2}" srcOrd="4" destOrd="0" parTransId="{7D99C480-B33D-480D-A935-6875926F2758}" sibTransId="{0E2FB6DF-A247-481F-AADA-C884295826B2}"/>
    <dgm:cxn modelId="{6314D8E5-BDCD-4F4B-B5CE-D27FAE92DF91}" srcId="{76E8615B-E2BF-4BF1-9415-DB16D8EDCA32}" destId="{F9C8940E-A437-4EFD-BA09-5AF0017FDD54}" srcOrd="1" destOrd="0" parTransId="{F75D2B59-7F3C-45E5-9996-3FD755300720}" sibTransId="{77BBC126-BC02-45F8-BF84-EC02DDD57581}"/>
    <dgm:cxn modelId="{02BE6FF2-B3EB-4B0E-B096-88D76735441F}" type="presOf" srcId="{3DF97C0D-C9D2-418B-9804-33B543DA1D2B}" destId="{CC5A8713-62A0-4EE2-BC4D-A622691CF3BD}" srcOrd="0" destOrd="0" presId="urn:microsoft.com/office/officeart/2005/8/layout/radial6"/>
    <dgm:cxn modelId="{C6A9E3F3-EA73-43B8-8253-EC98175719DC}" type="presOf" srcId="{D6D9F0FB-C628-45B8-A8C8-D9646FF154D7}" destId="{231D380A-59EF-4915-B4DA-6C9AC00E6A6F}" srcOrd="0" destOrd="0" presId="urn:microsoft.com/office/officeart/2005/8/layout/radial6"/>
    <dgm:cxn modelId="{2B7805F5-0D3D-4753-9104-2D2D3EFC70E9}" type="presOf" srcId="{F42686D2-C894-4B78-B14D-CE3F402AE14F}" destId="{22CE5765-BF24-473B-B7F3-490E2797A61C}" srcOrd="0" destOrd="0" presId="urn:microsoft.com/office/officeart/2005/8/layout/radial6"/>
    <dgm:cxn modelId="{A86E0205-DDF7-4D31-ADA2-09D45D0DC968}" type="presParOf" srcId="{344C526B-249F-491E-A7EE-32A8BEAB1D6A}" destId="{7B45CDFC-1A33-4837-8375-2C314176C562}" srcOrd="0" destOrd="0" presId="urn:microsoft.com/office/officeart/2005/8/layout/radial6"/>
    <dgm:cxn modelId="{3F9DB365-C5C5-4E28-8B6D-8D39F9EA4AD1}" type="presParOf" srcId="{344C526B-249F-491E-A7EE-32A8BEAB1D6A}" destId="{CC5A8713-62A0-4EE2-BC4D-A622691CF3BD}" srcOrd="1" destOrd="0" presId="urn:microsoft.com/office/officeart/2005/8/layout/radial6"/>
    <dgm:cxn modelId="{1144CF53-8888-41FB-969F-8F49524FDFED}" type="presParOf" srcId="{344C526B-249F-491E-A7EE-32A8BEAB1D6A}" destId="{1BBFEF1B-0AAA-40C3-AF93-4BB06FCD7CA7}" srcOrd="2" destOrd="0" presId="urn:microsoft.com/office/officeart/2005/8/layout/radial6"/>
    <dgm:cxn modelId="{0BAC32FA-E22A-4607-8026-F0C24DDD7AD1}" type="presParOf" srcId="{344C526B-249F-491E-A7EE-32A8BEAB1D6A}" destId="{22CE5765-BF24-473B-B7F3-490E2797A61C}" srcOrd="3" destOrd="0" presId="urn:microsoft.com/office/officeart/2005/8/layout/radial6"/>
    <dgm:cxn modelId="{CC4CA848-57D0-4950-AA2E-2DF73D68EF8D}" type="presParOf" srcId="{344C526B-249F-491E-A7EE-32A8BEAB1D6A}" destId="{72F35EBF-C745-4A6B-9AC4-2679E0729642}" srcOrd="4" destOrd="0" presId="urn:microsoft.com/office/officeart/2005/8/layout/radial6"/>
    <dgm:cxn modelId="{F8772D06-EAC9-4DE1-B47F-D51F3AEC6602}" type="presParOf" srcId="{344C526B-249F-491E-A7EE-32A8BEAB1D6A}" destId="{B48103AC-AC4C-4DE7-B256-3DBA68984A0A}" srcOrd="5" destOrd="0" presId="urn:microsoft.com/office/officeart/2005/8/layout/radial6"/>
    <dgm:cxn modelId="{BB0EAAFB-9165-43F3-B40F-EC8C39557226}" type="presParOf" srcId="{344C526B-249F-491E-A7EE-32A8BEAB1D6A}" destId="{B8497116-0691-43A9-8574-3BCBBAA61EFC}" srcOrd="6" destOrd="0" presId="urn:microsoft.com/office/officeart/2005/8/layout/radial6"/>
    <dgm:cxn modelId="{77AACF4E-9E34-4FA2-8C43-D7CC10D87D1C}" type="presParOf" srcId="{344C526B-249F-491E-A7EE-32A8BEAB1D6A}" destId="{6C0AE199-6A47-45CF-9BF5-63E7D0CF8624}" srcOrd="7" destOrd="0" presId="urn:microsoft.com/office/officeart/2005/8/layout/radial6"/>
    <dgm:cxn modelId="{9F5054CF-9369-4886-955D-1582826BB2C2}" type="presParOf" srcId="{344C526B-249F-491E-A7EE-32A8BEAB1D6A}" destId="{B827E39C-F114-45BD-85EA-A40AFA037138}" srcOrd="8" destOrd="0" presId="urn:microsoft.com/office/officeart/2005/8/layout/radial6"/>
    <dgm:cxn modelId="{ACE758B7-ED8B-4A06-B5BE-F30A14C29C1C}" type="presParOf" srcId="{344C526B-249F-491E-A7EE-32A8BEAB1D6A}" destId="{316BBE86-5F31-495E-895F-16CBCBF78C19}" srcOrd="9" destOrd="0" presId="urn:microsoft.com/office/officeart/2005/8/layout/radial6"/>
    <dgm:cxn modelId="{E57921C5-AB35-4152-BA6B-C1305F5DE54D}" type="presParOf" srcId="{344C526B-249F-491E-A7EE-32A8BEAB1D6A}" destId="{231D380A-59EF-4915-B4DA-6C9AC00E6A6F}" srcOrd="10" destOrd="0" presId="urn:microsoft.com/office/officeart/2005/8/layout/radial6"/>
    <dgm:cxn modelId="{6F958C82-0A0F-4B7F-8D22-0375E39FDBDD}" type="presParOf" srcId="{344C526B-249F-491E-A7EE-32A8BEAB1D6A}" destId="{CFB8A155-839D-41C5-B63C-20EFEC4E6270}" srcOrd="11" destOrd="0" presId="urn:microsoft.com/office/officeart/2005/8/layout/radial6"/>
    <dgm:cxn modelId="{785851E6-F097-4515-99CD-3328A51CE160}" type="presParOf" srcId="{344C526B-249F-491E-A7EE-32A8BEAB1D6A}" destId="{2468BA9A-0AC0-44B2-88B3-AD1204A71F57}" srcOrd="12" destOrd="0" presId="urn:microsoft.com/office/officeart/2005/8/layout/radial6"/>
    <dgm:cxn modelId="{876DBF68-B872-493F-BB8C-9AA9522E08B0}" type="presParOf" srcId="{344C526B-249F-491E-A7EE-32A8BEAB1D6A}" destId="{88565A0B-5B3A-4148-AF85-F8813DD35FA4}" srcOrd="13" destOrd="0" presId="urn:microsoft.com/office/officeart/2005/8/layout/radial6"/>
    <dgm:cxn modelId="{AC83304F-3510-4349-959D-733A19A44C0E}" type="presParOf" srcId="{344C526B-249F-491E-A7EE-32A8BEAB1D6A}" destId="{11006467-8B9A-4904-AA5E-29FBEE25C724}" srcOrd="14" destOrd="0" presId="urn:microsoft.com/office/officeart/2005/8/layout/radial6"/>
    <dgm:cxn modelId="{90E3DD10-CF84-494A-87CD-BF7A80A282B6}" type="presParOf" srcId="{344C526B-249F-491E-A7EE-32A8BEAB1D6A}" destId="{C3B0DD72-7E0C-4BAE-9849-3C314608AC51}" srcOrd="15" destOrd="0" presId="urn:microsoft.com/office/officeart/2005/8/layout/radial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A9E1409-6083-4799-A406-9497FD63FF38}" type="doc">
      <dgm:prSet loTypeId="urn:microsoft.com/office/officeart/2005/8/layout/vList5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de-DE"/>
        </a:p>
      </dgm:t>
    </dgm:pt>
    <dgm:pt modelId="{D46B8247-518C-4B02-B7D6-9EFFF3D5B9AE}" type="pres">
      <dgm:prSet presAssocID="{0A9E1409-6083-4799-A406-9497FD63FF38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A3379753-0E93-44FE-8682-B56FA8FEA78B}" type="presOf" srcId="{0A9E1409-6083-4799-A406-9497FD63FF38}" destId="{D46B8247-518C-4B02-B7D6-9EFFF3D5B9A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1F60FAF-1420-4434-9F4A-58A8BD8D16F4}" type="doc">
      <dgm:prSet loTypeId="urn:microsoft.com/office/officeart/2005/8/layout/bProcess4" loCatId="process" qsTypeId="urn:microsoft.com/office/officeart/2005/8/quickstyle/simple1#4" qsCatId="simple" csTypeId="urn:microsoft.com/office/officeart/2005/8/colors/accent1_2#2" csCatId="accent1" phldr="1"/>
      <dgm:spPr/>
      <dgm:t>
        <a:bodyPr/>
        <a:lstStyle/>
        <a:p>
          <a:endParaRPr lang="de-DE"/>
        </a:p>
      </dgm:t>
    </dgm:pt>
    <dgm:pt modelId="{009F506F-DD4E-496B-A462-61F1E889115B}">
      <dgm:prSet phldrT="[Text]" phldr="0"/>
      <dgm:spPr/>
      <dgm:t>
        <a:bodyPr/>
        <a:lstStyle/>
        <a:p>
          <a:r>
            <a:rPr lang="de-DE" dirty="0"/>
            <a:t>Schulanmeldung in der zuständigen Grundschule</a:t>
          </a:r>
        </a:p>
      </dgm:t>
    </dgm:pt>
    <dgm:pt modelId="{8C9B32D7-F4A8-494D-892C-5CBE5DD1AA2F}" type="parTrans" cxnId="{4894099C-7A0B-447D-AC6B-E4EC1B9788B8}">
      <dgm:prSet/>
      <dgm:spPr/>
      <dgm:t>
        <a:bodyPr/>
        <a:lstStyle/>
        <a:p>
          <a:endParaRPr lang="de-DE"/>
        </a:p>
      </dgm:t>
    </dgm:pt>
    <dgm:pt modelId="{8AE0A8DA-BC14-4B17-8E46-AC64D7388034}" type="sibTrans" cxnId="{4894099C-7A0B-447D-AC6B-E4EC1B9788B8}">
      <dgm:prSet/>
      <dgm:spPr/>
      <dgm:t>
        <a:bodyPr/>
        <a:lstStyle/>
        <a:p>
          <a:endParaRPr lang="de-DE"/>
        </a:p>
      </dgm:t>
    </dgm:pt>
    <dgm:pt modelId="{1A3715B8-7517-49A5-AF74-55E4177AF9DE}">
      <dgm:prSet phldrT="[Text]" phldr="0"/>
      <dgm:spPr/>
      <dgm:t>
        <a:bodyPr/>
        <a:lstStyle/>
        <a:p>
          <a:r>
            <a:rPr lang="de-DE" dirty="0"/>
            <a:t>Feststellung eines vermuteten sonderpädagogischen Unterstützungsbedarfs</a:t>
          </a:r>
        </a:p>
      </dgm:t>
    </dgm:pt>
    <dgm:pt modelId="{7725A58C-1D34-43C1-83CA-FD507B881576}" type="parTrans" cxnId="{9FE6F99D-9B7C-4D46-94F3-F33EED3D8510}">
      <dgm:prSet/>
      <dgm:spPr/>
      <dgm:t>
        <a:bodyPr/>
        <a:lstStyle/>
        <a:p>
          <a:endParaRPr lang="de-DE"/>
        </a:p>
      </dgm:t>
    </dgm:pt>
    <dgm:pt modelId="{D0B4B2B6-F616-4678-9356-FB82F9FEA735}" type="sibTrans" cxnId="{9FE6F99D-9B7C-4D46-94F3-F33EED3D8510}">
      <dgm:prSet/>
      <dgm:spPr/>
      <dgm:t>
        <a:bodyPr/>
        <a:lstStyle/>
        <a:p>
          <a:endParaRPr lang="de-DE"/>
        </a:p>
      </dgm:t>
    </dgm:pt>
    <dgm:pt modelId="{EED3F5E3-D859-4A2B-931F-E6EE9429E092}">
      <dgm:prSet phldrT="[Text]" phldr="0"/>
      <dgm:spPr/>
      <dgm:t>
        <a:bodyPr/>
        <a:lstStyle/>
        <a:p>
          <a:r>
            <a:rPr lang="de-DE" dirty="0"/>
            <a:t>Beratung der Eltern durch die Grundschule</a:t>
          </a:r>
        </a:p>
      </dgm:t>
    </dgm:pt>
    <dgm:pt modelId="{6C10EBEF-0AAC-48E9-A753-C54D30D61CAE}" type="parTrans" cxnId="{E4E46C9B-9D9C-427F-A24E-7C6520E15CCC}">
      <dgm:prSet/>
      <dgm:spPr/>
      <dgm:t>
        <a:bodyPr/>
        <a:lstStyle/>
        <a:p>
          <a:endParaRPr lang="de-DE"/>
        </a:p>
      </dgm:t>
    </dgm:pt>
    <dgm:pt modelId="{A15B9AA2-0699-47EC-87A4-37A48C8D6B62}" type="sibTrans" cxnId="{E4E46C9B-9D9C-427F-A24E-7C6520E15CCC}">
      <dgm:prSet/>
      <dgm:spPr/>
      <dgm:t>
        <a:bodyPr/>
        <a:lstStyle/>
        <a:p>
          <a:endParaRPr lang="de-DE"/>
        </a:p>
      </dgm:t>
    </dgm:pt>
    <dgm:pt modelId="{567BE868-13FC-4AAF-B37D-650BC121652D}">
      <dgm:prSet phldrT="[Text]" phldr="0"/>
      <dgm:spPr/>
      <dgm:t>
        <a:bodyPr/>
        <a:lstStyle/>
        <a:p>
          <a:r>
            <a:rPr lang="de-DE" dirty="0"/>
            <a:t>Antrag auf Eröffnung des AO-SF-Verfahrens</a:t>
          </a:r>
        </a:p>
      </dgm:t>
    </dgm:pt>
    <dgm:pt modelId="{A8EED0F6-5883-4C15-B658-CC00A213CAAF}" type="parTrans" cxnId="{34E1067B-927A-468C-BAF7-2FB7672EF0E5}">
      <dgm:prSet/>
      <dgm:spPr/>
      <dgm:t>
        <a:bodyPr/>
        <a:lstStyle/>
        <a:p>
          <a:endParaRPr lang="de-DE"/>
        </a:p>
      </dgm:t>
    </dgm:pt>
    <dgm:pt modelId="{4BF26B0E-DE1C-43A6-8E55-B1EF3AF2D21E}" type="sibTrans" cxnId="{34E1067B-927A-468C-BAF7-2FB7672EF0E5}">
      <dgm:prSet/>
      <dgm:spPr/>
      <dgm:t>
        <a:bodyPr/>
        <a:lstStyle/>
        <a:p>
          <a:endParaRPr lang="de-DE"/>
        </a:p>
      </dgm:t>
    </dgm:pt>
    <dgm:pt modelId="{514F823C-AA1C-4EB8-9B6E-1BEC62F9B1B0}">
      <dgm:prSet phldrT="[Text]" phldr="0"/>
      <dgm:spPr/>
      <dgm:t>
        <a:bodyPr/>
        <a:lstStyle/>
        <a:p>
          <a:r>
            <a:rPr lang="de-DE" dirty="0"/>
            <a:t>Entscheidung der Schulaufsicht über der Eröffnung des Verfahrens</a:t>
          </a:r>
        </a:p>
      </dgm:t>
    </dgm:pt>
    <dgm:pt modelId="{60070E9B-84FB-4752-B4AA-0DB2029A6F70}" type="parTrans" cxnId="{516F9A2A-2843-4EBD-83C8-FC1125E49E0E}">
      <dgm:prSet/>
      <dgm:spPr/>
      <dgm:t>
        <a:bodyPr/>
        <a:lstStyle/>
        <a:p>
          <a:endParaRPr lang="de-DE"/>
        </a:p>
      </dgm:t>
    </dgm:pt>
    <dgm:pt modelId="{5E9C8B58-8D95-4C94-BCF0-37D7F6EEF836}" type="sibTrans" cxnId="{516F9A2A-2843-4EBD-83C8-FC1125E49E0E}">
      <dgm:prSet/>
      <dgm:spPr/>
      <dgm:t>
        <a:bodyPr/>
        <a:lstStyle/>
        <a:p>
          <a:endParaRPr lang="de-DE"/>
        </a:p>
      </dgm:t>
    </dgm:pt>
    <dgm:pt modelId="{490E6B10-19FA-4B04-B338-F84FC06FA505}">
      <dgm:prSet phldrT="[Text]" phldr="0"/>
      <dgm:spPr/>
      <dgm:t>
        <a:bodyPr/>
        <a:lstStyle/>
        <a:p>
          <a:r>
            <a:rPr lang="de-DE" dirty="0"/>
            <a:t>Beauftragung mit der Gutachtenerstellung durch sonderpädagogische Lehrkraft und Regelschullehrkraft</a:t>
          </a:r>
        </a:p>
      </dgm:t>
    </dgm:pt>
    <dgm:pt modelId="{0581D8FC-81F3-41D9-BB98-8D6577348C64}" type="parTrans" cxnId="{F2C81139-7CD3-4046-8424-180382D70B66}">
      <dgm:prSet/>
      <dgm:spPr/>
      <dgm:t>
        <a:bodyPr/>
        <a:lstStyle/>
        <a:p>
          <a:endParaRPr lang="de-DE"/>
        </a:p>
      </dgm:t>
    </dgm:pt>
    <dgm:pt modelId="{763DC615-486C-4E1F-980D-E2C22F1CFC54}" type="sibTrans" cxnId="{F2C81139-7CD3-4046-8424-180382D70B66}">
      <dgm:prSet/>
      <dgm:spPr/>
      <dgm:t>
        <a:bodyPr/>
        <a:lstStyle/>
        <a:p>
          <a:endParaRPr lang="de-DE"/>
        </a:p>
      </dgm:t>
    </dgm:pt>
    <dgm:pt modelId="{6AEBDCC3-C3ED-4479-A2E3-3414378CEE8D}">
      <dgm:prSet phldrT="[Text]" phldr="0"/>
      <dgm:spPr/>
      <dgm:t>
        <a:bodyPr/>
        <a:lstStyle/>
        <a:p>
          <a:r>
            <a:rPr lang="de-DE" dirty="0" err="1"/>
            <a:t>Sonderpädagigsches</a:t>
          </a:r>
          <a:r>
            <a:rPr lang="de-DE" dirty="0"/>
            <a:t> Gutachten unter Einbeziehung der Eltern + schulärztliches Gutachten</a:t>
          </a:r>
        </a:p>
      </dgm:t>
    </dgm:pt>
    <dgm:pt modelId="{13BDDC5F-2823-4BC7-A4F0-645633C4A32D}" type="parTrans" cxnId="{B1C21ADE-71CF-4E16-85D5-DA422F923853}">
      <dgm:prSet/>
      <dgm:spPr/>
      <dgm:t>
        <a:bodyPr/>
        <a:lstStyle/>
        <a:p>
          <a:endParaRPr lang="de-DE"/>
        </a:p>
      </dgm:t>
    </dgm:pt>
    <dgm:pt modelId="{0847A2C9-28B4-4003-835E-AED22C26AC6F}" type="sibTrans" cxnId="{B1C21ADE-71CF-4E16-85D5-DA422F923853}">
      <dgm:prSet/>
      <dgm:spPr/>
      <dgm:t>
        <a:bodyPr/>
        <a:lstStyle/>
        <a:p>
          <a:endParaRPr lang="de-DE"/>
        </a:p>
      </dgm:t>
    </dgm:pt>
    <dgm:pt modelId="{AF7F7B93-F40D-433C-AE4E-A6440701FBA9}">
      <dgm:prSet phldrT="[Text]" phldr="0"/>
      <dgm:spPr/>
      <dgm:t>
        <a:bodyPr/>
        <a:lstStyle/>
        <a:p>
          <a:r>
            <a:rPr lang="de-DE" dirty="0"/>
            <a:t>Schulaufsichtsbehörde entscheidet auf Grundlage des Ergebnisses des Gutachtens</a:t>
          </a:r>
        </a:p>
      </dgm:t>
    </dgm:pt>
    <dgm:pt modelId="{5BE2F9B9-B2A6-4AC1-B693-33507D2F962C}" type="parTrans" cxnId="{B0AECAB7-335D-4E80-ADF8-31C64C6E5CCA}">
      <dgm:prSet/>
      <dgm:spPr/>
      <dgm:t>
        <a:bodyPr/>
        <a:lstStyle/>
        <a:p>
          <a:endParaRPr lang="de-DE"/>
        </a:p>
      </dgm:t>
    </dgm:pt>
    <dgm:pt modelId="{2F5D63EF-28B3-4927-8C58-21257C27E17B}" type="sibTrans" cxnId="{B0AECAB7-335D-4E80-ADF8-31C64C6E5CCA}">
      <dgm:prSet/>
      <dgm:spPr/>
      <dgm:t>
        <a:bodyPr/>
        <a:lstStyle/>
        <a:p>
          <a:endParaRPr lang="de-DE"/>
        </a:p>
      </dgm:t>
    </dgm:pt>
    <dgm:pt modelId="{0608BF81-DEB7-4E3E-BAA0-463E344BFB7B}">
      <dgm:prSet phldrT="[Text]" phldr="0"/>
      <dgm:spPr/>
      <dgm:t>
        <a:bodyPr/>
        <a:lstStyle/>
        <a:p>
          <a:r>
            <a:rPr lang="de-DE" dirty="0"/>
            <a:t>Festlegung des Förderschwerpunktes </a:t>
          </a:r>
          <a:r>
            <a:rPr lang="de-DE" dirty="0">
              <a:sym typeface="Wingdings" panose="05000000000000000000" pitchFamily="2" charset="2"/>
            </a:rPr>
            <a:t> Eltern erhalten Bescheid per Post</a:t>
          </a:r>
          <a:r>
            <a:rPr lang="de-DE" dirty="0"/>
            <a:t> </a:t>
          </a:r>
        </a:p>
      </dgm:t>
    </dgm:pt>
    <dgm:pt modelId="{32E0F57B-B2BA-47B4-86F4-86F919DD3460}" type="parTrans" cxnId="{53778185-8E1F-4FD5-9695-AE26DC8C3776}">
      <dgm:prSet/>
      <dgm:spPr/>
      <dgm:t>
        <a:bodyPr/>
        <a:lstStyle/>
        <a:p>
          <a:endParaRPr lang="de-DE"/>
        </a:p>
      </dgm:t>
    </dgm:pt>
    <dgm:pt modelId="{C8B8B015-6E47-4062-B4A1-CF21AEA3E01C}" type="sibTrans" cxnId="{53778185-8E1F-4FD5-9695-AE26DC8C3776}">
      <dgm:prSet/>
      <dgm:spPr/>
      <dgm:t>
        <a:bodyPr/>
        <a:lstStyle/>
        <a:p>
          <a:endParaRPr lang="de-DE"/>
        </a:p>
      </dgm:t>
    </dgm:pt>
    <dgm:pt modelId="{69A62B42-FE37-428F-AC0A-3E0E52715E82}" type="pres">
      <dgm:prSet presAssocID="{A1F60FAF-1420-4434-9F4A-58A8BD8D16F4}" presName="Name0" presStyleCnt="0">
        <dgm:presLayoutVars>
          <dgm:dir/>
          <dgm:resizeHandles/>
        </dgm:presLayoutVars>
      </dgm:prSet>
      <dgm:spPr/>
    </dgm:pt>
    <dgm:pt modelId="{FB6920C2-18D0-440C-9E20-6827D61C4565}" type="pres">
      <dgm:prSet presAssocID="{009F506F-DD4E-496B-A462-61F1E889115B}" presName="compNode" presStyleCnt="0"/>
      <dgm:spPr/>
    </dgm:pt>
    <dgm:pt modelId="{407313C5-EAC1-45E6-AE04-DCDFBA0E9CE9}" type="pres">
      <dgm:prSet presAssocID="{009F506F-DD4E-496B-A462-61F1E889115B}" presName="dummyConnPt" presStyleCnt="0"/>
      <dgm:spPr/>
    </dgm:pt>
    <dgm:pt modelId="{9D1C8EF0-E9A6-4D61-ADC2-0353A0925489}" type="pres">
      <dgm:prSet presAssocID="{009F506F-DD4E-496B-A462-61F1E889115B}" presName="node" presStyleLbl="node1" presStyleIdx="0" presStyleCnt="9">
        <dgm:presLayoutVars>
          <dgm:bulletEnabled val="1"/>
        </dgm:presLayoutVars>
      </dgm:prSet>
      <dgm:spPr/>
    </dgm:pt>
    <dgm:pt modelId="{440220F7-FF30-4EEA-99EE-3A715762A0DC}" type="pres">
      <dgm:prSet presAssocID="{8AE0A8DA-BC14-4B17-8E46-AC64D7388034}" presName="sibTrans" presStyleLbl="bgSibTrans2D1" presStyleIdx="0" presStyleCnt="8"/>
      <dgm:spPr/>
    </dgm:pt>
    <dgm:pt modelId="{4E0ED32E-D550-4670-804D-01E4E311B0BC}" type="pres">
      <dgm:prSet presAssocID="{1A3715B8-7517-49A5-AF74-55E4177AF9DE}" presName="compNode" presStyleCnt="0"/>
      <dgm:spPr/>
    </dgm:pt>
    <dgm:pt modelId="{463D1EA9-C706-4427-866E-A61FD409301C}" type="pres">
      <dgm:prSet presAssocID="{1A3715B8-7517-49A5-AF74-55E4177AF9DE}" presName="dummyConnPt" presStyleCnt="0"/>
      <dgm:spPr/>
    </dgm:pt>
    <dgm:pt modelId="{BA481860-14C1-430E-B9F2-2D50D32D65D7}" type="pres">
      <dgm:prSet presAssocID="{1A3715B8-7517-49A5-AF74-55E4177AF9DE}" presName="node" presStyleLbl="node1" presStyleIdx="1" presStyleCnt="9">
        <dgm:presLayoutVars>
          <dgm:bulletEnabled val="1"/>
        </dgm:presLayoutVars>
      </dgm:prSet>
      <dgm:spPr/>
    </dgm:pt>
    <dgm:pt modelId="{05A9D997-3429-46A1-97DC-6D410C6E64AE}" type="pres">
      <dgm:prSet presAssocID="{D0B4B2B6-F616-4678-9356-FB82F9FEA735}" presName="sibTrans" presStyleLbl="bgSibTrans2D1" presStyleIdx="1" presStyleCnt="8"/>
      <dgm:spPr/>
    </dgm:pt>
    <dgm:pt modelId="{F19FCF41-5D71-4A3A-B9CD-F6E0E61C6790}" type="pres">
      <dgm:prSet presAssocID="{EED3F5E3-D859-4A2B-931F-E6EE9429E092}" presName="compNode" presStyleCnt="0"/>
      <dgm:spPr/>
    </dgm:pt>
    <dgm:pt modelId="{29C953AA-F492-48BE-8536-1F09D4212690}" type="pres">
      <dgm:prSet presAssocID="{EED3F5E3-D859-4A2B-931F-E6EE9429E092}" presName="dummyConnPt" presStyleCnt="0"/>
      <dgm:spPr/>
    </dgm:pt>
    <dgm:pt modelId="{9DF21E0E-0349-43CB-8B80-9ED73F94A87A}" type="pres">
      <dgm:prSet presAssocID="{EED3F5E3-D859-4A2B-931F-E6EE9429E092}" presName="node" presStyleLbl="node1" presStyleIdx="2" presStyleCnt="9">
        <dgm:presLayoutVars>
          <dgm:bulletEnabled val="1"/>
        </dgm:presLayoutVars>
      </dgm:prSet>
      <dgm:spPr/>
    </dgm:pt>
    <dgm:pt modelId="{59FF00EB-4E08-4E99-BE38-BB61FBA5CE3E}" type="pres">
      <dgm:prSet presAssocID="{A15B9AA2-0699-47EC-87A4-37A48C8D6B62}" presName="sibTrans" presStyleLbl="bgSibTrans2D1" presStyleIdx="2" presStyleCnt="8"/>
      <dgm:spPr/>
    </dgm:pt>
    <dgm:pt modelId="{53A55225-9DE3-4F5B-ACE9-C58F9775D68F}" type="pres">
      <dgm:prSet presAssocID="{567BE868-13FC-4AAF-B37D-650BC121652D}" presName="compNode" presStyleCnt="0"/>
      <dgm:spPr/>
    </dgm:pt>
    <dgm:pt modelId="{CF3D96DB-65B4-4E0D-AED1-AED32FA7F0CC}" type="pres">
      <dgm:prSet presAssocID="{567BE868-13FC-4AAF-B37D-650BC121652D}" presName="dummyConnPt" presStyleCnt="0"/>
      <dgm:spPr/>
    </dgm:pt>
    <dgm:pt modelId="{CDFD56D9-77F9-49F8-99F6-921F43EC8D21}" type="pres">
      <dgm:prSet presAssocID="{567BE868-13FC-4AAF-B37D-650BC121652D}" presName="node" presStyleLbl="node1" presStyleIdx="3" presStyleCnt="9">
        <dgm:presLayoutVars>
          <dgm:bulletEnabled val="1"/>
        </dgm:presLayoutVars>
      </dgm:prSet>
      <dgm:spPr/>
    </dgm:pt>
    <dgm:pt modelId="{708480C6-60EF-4A4A-8F10-B16D69D4E966}" type="pres">
      <dgm:prSet presAssocID="{4BF26B0E-DE1C-43A6-8E55-B1EF3AF2D21E}" presName="sibTrans" presStyleLbl="bgSibTrans2D1" presStyleIdx="3" presStyleCnt="8"/>
      <dgm:spPr/>
    </dgm:pt>
    <dgm:pt modelId="{75019CDA-0BCE-4E1F-8462-8D6CC0AFD846}" type="pres">
      <dgm:prSet presAssocID="{514F823C-AA1C-4EB8-9B6E-1BEC62F9B1B0}" presName="compNode" presStyleCnt="0"/>
      <dgm:spPr/>
    </dgm:pt>
    <dgm:pt modelId="{465CB161-9DE7-49FD-A48F-B168ED99461A}" type="pres">
      <dgm:prSet presAssocID="{514F823C-AA1C-4EB8-9B6E-1BEC62F9B1B0}" presName="dummyConnPt" presStyleCnt="0"/>
      <dgm:spPr/>
    </dgm:pt>
    <dgm:pt modelId="{E6D08671-C7EF-43EC-9946-4D8DAEEC17D2}" type="pres">
      <dgm:prSet presAssocID="{514F823C-AA1C-4EB8-9B6E-1BEC62F9B1B0}" presName="node" presStyleLbl="node1" presStyleIdx="4" presStyleCnt="9">
        <dgm:presLayoutVars>
          <dgm:bulletEnabled val="1"/>
        </dgm:presLayoutVars>
      </dgm:prSet>
      <dgm:spPr/>
    </dgm:pt>
    <dgm:pt modelId="{BADA7A7B-A139-45E0-95E0-2AA109121982}" type="pres">
      <dgm:prSet presAssocID="{5E9C8B58-8D95-4C94-BCF0-37D7F6EEF836}" presName="sibTrans" presStyleLbl="bgSibTrans2D1" presStyleIdx="4" presStyleCnt="8"/>
      <dgm:spPr/>
    </dgm:pt>
    <dgm:pt modelId="{55E4D367-5B20-4DDC-8F6B-D2BF55D33DF2}" type="pres">
      <dgm:prSet presAssocID="{490E6B10-19FA-4B04-B338-F84FC06FA505}" presName="compNode" presStyleCnt="0"/>
      <dgm:spPr/>
    </dgm:pt>
    <dgm:pt modelId="{2359C26B-9E8E-46AB-9E22-DB1B1D023FE3}" type="pres">
      <dgm:prSet presAssocID="{490E6B10-19FA-4B04-B338-F84FC06FA505}" presName="dummyConnPt" presStyleCnt="0"/>
      <dgm:spPr/>
    </dgm:pt>
    <dgm:pt modelId="{C543B7BD-6C20-435D-A353-C3682D10BBDE}" type="pres">
      <dgm:prSet presAssocID="{490E6B10-19FA-4B04-B338-F84FC06FA505}" presName="node" presStyleLbl="node1" presStyleIdx="5" presStyleCnt="9">
        <dgm:presLayoutVars>
          <dgm:bulletEnabled val="1"/>
        </dgm:presLayoutVars>
      </dgm:prSet>
      <dgm:spPr/>
    </dgm:pt>
    <dgm:pt modelId="{AB4825D8-DD1F-4E53-B4CE-37B9B31EA29B}" type="pres">
      <dgm:prSet presAssocID="{763DC615-486C-4E1F-980D-E2C22F1CFC54}" presName="sibTrans" presStyleLbl="bgSibTrans2D1" presStyleIdx="5" presStyleCnt="8"/>
      <dgm:spPr/>
    </dgm:pt>
    <dgm:pt modelId="{7EFCF740-E521-421B-B2D4-9703F573150E}" type="pres">
      <dgm:prSet presAssocID="{6AEBDCC3-C3ED-4479-A2E3-3414378CEE8D}" presName="compNode" presStyleCnt="0"/>
      <dgm:spPr/>
    </dgm:pt>
    <dgm:pt modelId="{46368EBD-FE4E-49E4-A9F5-AC8630934A5B}" type="pres">
      <dgm:prSet presAssocID="{6AEBDCC3-C3ED-4479-A2E3-3414378CEE8D}" presName="dummyConnPt" presStyleCnt="0"/>
      <dgm:spPr/>
    </dgm:pt>
    <dgm:pt modelId="{4ACCE089-D80F-4C19-A459-647FC1E0227E}" type="pres">
      <dgm:prSet presAssocID="{6AEBDCC3-C3ED-4479-A2E3-3414378CEE8D}" presName="node" presStyleLbl="node1" presStyleIdx="6" presStyleCnt="9">
        <dgm:presLayoutVars>
          <dgm:bulletEnabled val="1"/>
        </dgm:presLayoutVars>
      </dgm:prSet>
      <dgm:spPr/>
    </dgm:pt>
    <dgm:pt modelId="{36DE0990-73A8-4B4D-B1D1-665F300EA99F}" type="pres">
      <dgm:prSet presAssocID="{0847A2C9-28B4-4003-835E-AED22C26AC6F}" presName="sibTrans" presStyleLbl="bgSibTrans2D1" presStyleIdx="6" presStyleCnt="8"/>
      <dgm:spPr/>
    </dgm:pt>
    <dgm:pt modelId="{F15CA1DF-87E5-403C-A58D-3F09D6FCEC35}" type="pres">
      <dgm:prSet presAssocID="{AF7F7B93-F40D-433C-AE4E-A6440701FBA9}" presName="compNode" presStyleCnt="0"/>
      <dgm:spPr/>
    </dgm:pt>
    <dgm:pt modelId="{E66F7AAD-B3EC-42BD-8D9B-25E8A2324001}" type="pres">
      <dgm:prSet presAssocID="{AF7F7B93-F40D-433C-AE4E-A6440701FBA9}" presName="dummyConnPt" presStyleCnt="0"/>
      <dgm:spPr/>
    </dgm:pt>
    <dgm:pt modelId="{5C18766B-722E-4D4A-A9B7-FF51CED36209}" type="pres">
      <dgm:prSet presAssocID="{AF7F7B93-F40D-433C-AE4E-A6440701FBA9}" presName="node" presStyleLbl="node1" presStyleIdx="7" presStyleCnt="9">
        <dgm:presLayoutVars>
          <dgm:bulletEnabled val="1"/>
        </dgm:presLayoutVars>
      </dgm:prSet>
      <dgm:spPr/>
    </dgm:pt>
    <dgm:pt modelId="{B6A47038-13FC-4741-9195-D19FE4746053}" type="pres">
      <dgm:prSet presAssocID="{2F5D63EF-28B3-4927-8C58-21257C27E17B}" presName="sibTrans" presStyleLbl="bgSibTrans2D1" presStyleIdx="7" presStyleCnt="8"/>
      <dgm:spPr/>
    </dgm:pt>
    <dgm:pt modelId="{23BBC1EC-AB0D-41E8-8240-E74BF346E323}" type="pres">
      <dgm:prSet presAssocID="{0608BF81-DEB7-4E3E-BAA0-463E344BFB7B}" presName="compNode" presStyleCnt="0"/>
      <dgm:spPr/>
    </dgm:pt>
    <dgm:pt modelId="{990DB1B2-045D-4594-B495-7E02B62B75FD}" type="pres">
      <dgm:prSet presAssocID="{0608BF81-DEB7-4E3E-BAA0-463E344BFB7B}" presName="dummyConnPt" presStyleCnt="0"/>
      <dgm:spPr/>
    </dgm:pt>
    <dgm:pt modelId="{FA116B47-3AE2-4E27-86B7-8E64F0674E75}" type="pres">
      <dgm:prSet presAssocID="{0608BF81-DEB7-4E3E-BAA0-463E344BFB7B}" presName="node" presStyleLbl="node1" presStyleIdx="8" presStyleCnt="9">
        <dgm:presLayoutVars>
          <dgm:bulletEnabled val="1"/>
        </dgm:presLayoutVars>
      </dgm:prSet>
      <dgm:spPr/>
    </dgm:pt>
  </dgm:ptLst>
  <dgm:cxnLst>
    <dgm:cxn modelId="{C7FFB708-5B9A-49B4-91E8-6BCA687C18C9}" type="presOf" srcId="{4BF26B0E-DE1C-43A6-8E55-B1EF3AF2D21E}" destId="{708480C6-60EF-4A4A-8F10-B16D69D4E966}" srcOrd="0" destOrd="0" presId="urn:microsoft.com/office/officeart/2005/8/layout/bProcess4"/>
    <dgm:cxn modelId="{7804EF22-3F2B-4B50-A8D9-90367934000D}" type="presOf" srcId="{EED3F5E3-D859-4A2B-931F-E6EE9429E092}" destId="{9DF21E0E-0349-43CB-8B80-9ED73F94A87A}" srcOrd="0" destOrd="0" presId="urn:microsoft.com/office/officeart/2005/8/layout/bProcess4"/>
    <dgm:cxn modelId="{B944932A-63EA-4B68-AF3B-47FD716D2FB3}" type="presOf" srcId="{6AEBDCC3-C3ED-4479-A2E3-3414378CEE8D}" destId="{4ACCE089-D80F-4C19-A459-647FC1E0227E}" srcOrd="0" destOrd="0" presId="urn:microsoft.com/office/officeart/2005/8/layout/bProcess4"/>
    <dgm:cxn modelId="{516F9A2A-2843-4EBD-83C8-FC1125E49E0E}" srcId="{A1F60FAF-1420-4434-9F4A-58A8BD8D16F4}" destId="{514F823C-AA1C-4EB8-9B6E-1BEC62F9B1B0}" srcOrd="4" destOrd="0" parTransId="{60070E9B-84FB-4752-B4AA-0DB2029A6F70}" sibTransId="{5E9C8B58-8D95-4C94-BCF0-37D7F6EEF836}"/>
    <dgm:cxn modelId="{F2C81139-7CD3-4046-8424-180382D70B66}" srcId="{A1F60FAF-1420-4434-9F4A-58A8BD8D16F4}" destId="{490E6B10-19FA-4B04-B338-F84FC06FA505}" srcOrd="5" destOrd="0" parTransId="{0581D8FC-81F3-41D9-BB98-8D6577348C64}" sibTransId="{763DC615-486C-4E1F-980D-E2C22F1CFC54}"/>
    <dgm:cxn modelId="{93E6253B-5D9F-4DA7-8D87-A9B8E02BCC0A}" type="presOf" srcId="{763DC615-486C-4E1F-980D-E2C22F1CFC54}" destId="{AB4825D8-DD1F-4E53-B4CE-37B9B31EA29B}" srcOrd="0" destOrd="0" presId="urn:microsoft.com/office/officeart/2005/8/layout/bProcess4"/>
    <dgm:cxn modelId="{38FCBE3F-B0C4-46CC-AA08-1F85824C5952}" type="presOf" srcId="{A15B9AA2-0699-47EC-87A4-37A48C8D6B62}" destId="{59FF00EB-4E08-4E99-BE38-BB61FBA5CE3E}" srcOrd="0" destOrd="0" presId="urn:microsoft.com/office/officeart/2005/8/layout/bProcess4"/>
    <dgm:cxn modelId="{590D645F-D518-4C38-A892-A23B9DFFB571}" type="presOf" srcId="{D0B4B2B6-F616-4678-9356-FB82F9FEA735}" destId="{05A9D997-3429-46A1-97DC-6D410C6E64AE}" srcOrd="0" destOrd="0" presId="urn:microsoft.com/office/officeart/2005/8/layout/bProcess4"/>
    <dgm:cxn modelId="{7AA73841-4595-4382-B88F-2DAC7C26F071}" type="presOf" srcId="{514F823C-AA1C-4EB8-9B6E-1BEC62F9B1B0}" destId="{E6D08671-C7EF-43EC-9946-4D8DAEEC17D2}" srcOrd="0" destOrd="0" presId="urn:microsoft.com/office/officeart/2005/8/layout/bProcess4"/>
    <dgm:cxn modelId="{22F4E641-76DB-484F-9B71-351114C56E26}" type="presOf" srcId="{5E9C8B58-8D95-4C94-BCF0-37D7F6EEF836}" destId="{BADA7A7B-A139-45E0-95E0-2AA109121982}" srcOrd="0" destOrd="0" presId="urn:microsoft.com/office/officeart/2005/8/layout/bProcess4"/>
    <dgm:cxn modelId="{8CEC8E42-DB81-41FB-A41A-2BCD5D5C5BC1}" type="presOf" srcId="{0847A2C9-28B4-4003-835E-AED22C26AC6F}" destId="{36DE0990-73A8-4B4D-B1D1-665F300EA99F}" srcOrd="0" destOrd="0" presId="urn:microsoft.com/office/officeart/2005/8/layout/bProcess4"/>
    <dgm:cxn modelId="{EDF5FC52-EA94-43A5-B488-50A239817CB5}" type="presOf" srcId="{490E6B10-19FA-4B04-B338-F84FC06FA505}" destId="{C543B7BD-6C20-435D-A353-C3682D10BBDE}" srcOrd="0" destOrd="0" presId="urn:microsoft.com/office/officeart/2005/8/layout/bProcess4"/>
    <dgm:cxn modelId="{E6FADE55-EBB7-47DE-ADFE-6FF209CB8FB7}" type="presOf" srcId="{8AE0A8DA-BC14-4B17-8E46-AC64D7388034}" destId="{440220F7-FF30-4EEA-99EE-3A715762A0DC}" srcOrd="0" destOrd="0" presId="urn:microsoft.com/office/officeart/2005/8/layout/bProcess4"/>
    <dgm:cxn modelId="{34E1067B-927A-468C-BAF7-2FB7672EF0E5}" srcId="{A1F60FAF-1420-4434-9F4A-58A8BD8D16F4}" destId="{567BE868-13FC-4AAF-B37D-650BC121652D}" srcOrd="3" destOrd="0" parTransId="{A8EED0F6-5883-4C15-B658-CC00A213CAAF}" sibTransId="{4BF26B0E-DE1C-43A6-8E55-B1EF3AF2D21E}"/>
    <dgm:cxn modelId="{000A2681-FD40-4681-8685-4DAC8DA5F353}" type="presOf" srcId="{2F5D63EF-28B3-4927-8C58-21257C27E17B}" destId="{B6A47038-13FC-4741-9195-D19FE4746053}" srcOrd="0" destOrd="0" presId="urn:microsoft.com/office/officeart/2005/8/layout/bProcess4"/>
    <dgm:cxn modelId="{53778185-8E1F-4FD5-9695-AE26DC8C3776}" srcId="{A1F60FAF-1420-4434-9F4A-58A8BD8D16F4}" destId="{0608BF81-DEB7-4E3E-BAA0-463E344BFB7B}" srcOrd="8" destOrd="0" parTransId="{32E0F57B-B2BA-47B4-86F4-86F919DD3460}" sibTransId="{C8B8B015-6E47-4062-B4A1-CF21AEA3E01C}"/>
    <dgm:cxn modelId="{3F579888-4808-4BB9-AB7F-5A05EF25DCA7}" type="presOf" srcId="{1A3715B8-7517-49A5-AF74-55E4177AF9DE}" destId="{BA481860-14C1-430E-B9F2-2D50D32D65D7}" srcOrd="0" destOrd="0" presId="urn:microsoft.com/office/officeart/2005/8/layout/bProcess4"/>
    <dgm:cxn modelId="{E4E46C9B-9D9C-427F-A24E-7C6520E15CCC}" srcId="{A1F60FAF-1420-4434-9F4A-58A8BD8D16F4}" destId="{EED3F5E3-D859-4A2B-931F-E6EE9429E092}" srcOrd="2" destOrd="0" parTransId="{6C10EBEF-0AAC-48E9-A753-C54D30D61CAE}" sibTransId="{A15B9AA2-0699-47EC-87A4-37A48C8D6B62}"/>
    <dgm:cxn modelId="{4894099C-7A0B-447D-AC6B-E4EC1B9788B8}" srcId="{A1F60FAF-1420-4434-9F4A-58A8BD8D16F4}" destId="{009F506F-DD4E-496B-A462-61F1E889115B}" srcOrd="0" destOrd="0" parTransId="{8C9B32D7-F4A8-494D-892C-5CBE5DD1AA2F}" sibTransId="{8AE0A8DA-BC14-4B17-8E46-AC64D7388034}"/>
    <dgm:cxn modelId="{9FE6F99D-9B7C-4D46-94F3-F33EED3D8510}" srcId="{A1F60FAF-1420-4434-9F4A-58A8BD8D16F4}" destId="{1A3715B8-7517-49A5-AF74-55E4177AF9DE}" srcOrd="1" destOrd="0" parTransId="{7725A58C-1D34-43C1-83CA-FD507B881576}" sibTransId="{D0B4B2B6-F616-4678-9356-FB82F9FEA735}"/>
    <dgm:cxn modelId="{B0AECAB7-335D-4E80-ADF8-31C64C6E5CCA}" srcId="{A1F60FAF-1420-4434-9F4A-58A8BD8D16F4}" destId="{AF7F7B93-F40D-433C-AE4E-A6440701FBA9}" srcOrd="7" destOrd="0" parTransId="{5BE2F9B9-B2A6-4AC1-B693-33507D2F962C}" sibTransId="{2F5D63EF-28B3-4927-8C58-21257C27E17B}"/>
    <dgm:cxn modelId="{AF8173C6-AC84-4640-B634-55CA8CD70DE6}" type="presOf" srcId="{009F506F-DD4E-496B-A462-61F1E889115B}" destId="{9D1C8EF0-E9A6-4D61-ADC2-0353A0925489}" srcOrd="0" destOrd="0" presId="urn:microsoft.com/office/officeart/2005/8/layout/bProcess4"/>
    <dgm:cxn modelId="{E10784C6-601F-4F80-9204-7174F9275EB9}" type="presOf" srcId="{AF7F7B93-F40D-433C-AE4E-A6440701FBA9}" destId="{5C18766B-722E-4D4A-A9B7-FF51CED36209}" srcOrd="0" destOrd="0" presId="urn:microsoft.com/office/officeart/2005/8/layout/bProcess4"/>
    <dgm:cxn modelId="{053EABC7-0B27-4454-9506-D3CD32A1CFA7}" type="presOf" srcId="{0608BF81-DEB7-4E3E-BAA0-463E344BFB7B}" destId="{FA116B47-3AE2-4E27-86B7-8E64F0674E75}" srcOrd="0" destOrd="0" presId="urn:microsoft.com/office/officeart/2005/8/layout/bProcess4"/>
    <dgm:cxn modelId="{57CF44CF-F2FB-44A9-BCB0-2C7E33B7B53E}" type="presOf" srcId="{567BE868-13FC-4AAF-B37D-650BC121652D}" destId="{CDFD56D9-77F9-49F8-99F6-921F43EC8D21}" srcOrd="0" destOrd="0" presId="urn:microsoft.com/office/officeart/2005/8/layout/bProcess4"/>
    <dgm:cxn modelId="{B1C21ADE-71CF-4E16-85D5-DA422F923853}" srcId="{A1F60FAF-1420-4434-9F4A-58A8BD8D16F4}" destId="{6AEBDCC3-C3ED-4479-A2E3-3414378CEE8D}" srcOrd="6" destOrd="0" parTransId="{13BDDC5F-2823-4BC7-A4F0-645633C4A32D}" sibTransId="{0847A2C9-28B4-4003-835E-AED22C26AC6F}"/>
    <dgm:cxn modelId="{CB3B72F9-737E-471B-87AE-79C603FD3327}" type="presOf" srcId="{A1F60FAF-1420-4434-9F4A-58A8BD8D16F4}" destId="{69A62B42-FE37-428F-AC0A-3E0E52715E82}" srcOrd="0" destOrd="0" presId="urn:microsoft.com/office/officeart/2005/8/layout/bProcess4"/>
    <dgm:cxn modelId="{C28F56FA-B313-4FF9-BF0F-3884CA2D2B28}" type="presParOf" srcId="{69A62B42-FE37-428F-AC0A-3E0E52715E82}" destId="{FB6920C2-18D0-440C-9E20-6827D61C4565}" srcOrd="0" destOrd="0" presId="urn:microsoft.com/office/officeart/2005/8/layout/bProcess4"/>
    <dgm:cxn modelId="{AB146F28-EBE1-40A5-BBA7-B43A079D1C87}" type="presParOf" srcId="{FB6920C2-18D0-440C-9E20-6827D61C4565}" destId="{407313C5-EAC1-45E6-AE04-DCDFBA0E9CE9}" srcOrd="0" destOrd="0" presId="urn:microsoft.com/office/officeart/2005/8/layout/bProcess4"/>
    <dgm:cxn modelId="{050585DD-D1C6-4596-A393-D13158CF50C9}" type="presParOf" srcId="{FB6920C2-18D0-440C-9E20-6827D61C4565}" destId="{9D1C8EF0-E9A6-4D61-ADC2-0353A0925489}" srcOrd="1" destOrd="0" presId="urn:microsoft.com/office/officeart/2005/8/layout/bProcess4"/>
    <dgm:cxn modelId="{4709ACBC-07C8-4F8C-8396-32CBA21165C6}" type="presParOf" srcId="{69A62B42-FE37-428F-AC0A-3E0E52715E82}" destId="{440220F7-FF30-4EEA-99EE-3A715762A0DC}" srcOrd="1" destOrd="0" presId="urn:microsoft.com/office/officeart/2005/8/layout/bProcess4"/>
    <dgm:cxn modelId="{93D79F6E-ECC2-4484-9806-766ACFA71F84}" type="presParOf" srcId="{69A62B42-FE37-428F-AC0A-3E0E52715E82}" destId="{4E0ED32E-D550-4670-804D-01E4E311B0BC}" srcOrd="2" destOrd="0" presId="urn:microsoft.com/office/officeart/2005/8/layout/bProcess4"/>
    <dgm:cxn modelId="{A8AC125A-803E-47B7-970F-83C4A9B614EC}" type="presParOf" srcId="{4E0ED32E-D550-4670-804D-01E4E311B0BC}" destId="{463D1EA9-C706-4427-866E-A61FD409301C}" srcOrd="0" destOrd="0" presId="urn:microsoft.com/office/officeart/2005/8/layout/bProcess4"/>
    <dgm:cxn modelId="{44DB2FA2-A35D-49D2-BD71-7BD6BBCB22C7}" type="presParOf" srcId="{4E0ED32E-D550-4670-804D-01E4E311B0BC}" destId="{BA481860-14C1-430E-B9F2-2D50D32D65D7}" srcOrd="1" destOrd="0" presId="urn:microsoft.com/office/officeart/2005/8/layout/bProcess4"/>
    <dgm:cxn modelId="{678C8295-50DF-4F53-BEB5-C7FA8DF97F03}" type="presParOf" srcId="{69A62B42-FE37-428F-AC0A-3E0E52715E82}" destId="{05A9D997-3429-46A1-97DC-6D410C6E64AE}" srcOrd="3" destOrd="0" presId="urn:microsoft.com/office/officeart/2005/8/layout/bProcess4"/>
    <dgm:cxn modelId="{B6264B6C-E6C3-4F5B-9FE2-0F52929961E2}" type="presParOf" srcId="{69A62B42-FE37-428F-AC0A-3E0E52715E82}" destId="{F19FCF41-5D71-4A3A-B9CD-F6E0E61C6790}" srcOrd="4" destOrd="0" presId="urn:microsoft.com/office/officeart/2005/8/layout/bProcess4"/>
    <dgm:cxn modelId="{1CCCE37D-A73A-43F0-BB1A-A5A8A5A4818F}" type="presParOf" srcId="{F19FCF41-5D71-4A3A-B9CD-F6E0E61C6790}" destId="{29C953AA-F492-48BE-8536-1F09D4212690}" srcOrd="0" destOrd="0" presId="urn:microsoft.com/office/officeart/2005/8/layout/bProcess4"/>
    <dgm:cxn modelId="{D93E03E7-0828-4F90-85F0-2A78C480DEB6}" type="presParOf" srcId="{F19FCF41-5D71-4A3A-B9CD-F6E0E61C6790}" destId="{9DF21E0E-0349-43CB-8B80-9ED73F94A87A}" srcOrd="1" destOrd="0" presId="urn:microsoft.com/office/officeart/2005/8/layout/bProcess4"/>
    <dgm:cxn modelId="{DBEEC69B-4F6E-4663-8FF5-BA70CE5E9D18}" type="presParOf" srcId="{69A62B42-FE37-428F-AC0A-3E0E52715E82}" destId="{59FF00EB-4E08-4E99-BE38-BB61FBA5CE3E}" srcOrd="5" destOrd="0" presId="urn:microsoft.com/office/officeart/2005/8/layout/bProcess4"/>
    <dgm:cxn modelId="{772AA048-9B01-4BD4-B976-A8E571452583}" type="presParOf" srcId="{69A62B42-FE37-428F-AC0A-3E0E52715E82}" destId="{53A55225-9DE3-4F5B-ACE9-C58F9775D68F}" srcOrd="6" destOrd="0" presId="urn:microsoft.com/office/officeart/2005/8/layout/bProcess4"/>
    <dgm:cxn modelId="{22EA92E1-C855-4AC9-9724-C4C0B331AD7A}" type="presParOf" srcId="{53A55225-9DE3-4F5B-ACE9-C58F9775D68F}" destId="{CF3D96DB-65B4-4E0D-AED1-AED32FA7F0CC}" srcOrd="0" destOrd="0" presId="urn:microsoft.com/office/officeart/2005/8/layout/bProcess4"/>
    <dgm:cxn modelId="{BF87CB3A-2B5A-4CB4-8AA3-AB554AAF2DDC}" type="presParOf" srcId="{53A55225-9DE3-4F5B-ACE9-C58F9775D68F}" destId="{CDFD56D9-77F9-49F8-99F6-921F43EC8D21}" srcOrd="1" destOrd="0" presId="urn:microsoft.com/office/officeart/2005/8/layout/bProcess4"/>
    <dgm:cxn modelId="{7448923E-2BB1-47DC-A7FC-339DEA4A7E09}" type="presParOf" srcId="{69A62B42-FE37-428F-AC0A-3E0E52715E82}" destId="{708480C6-60EF-4A4A-8F10-B16D69D4E966}" srcOrd="7" destOrd="0" presId="urn:microsoft.com/office/officeart/2005/8/layout/bProcess4"/>
    <dgm:cxn modelId="{ECC90817-1C6E-4492-AEE5-532F3A41ACE1}" type="presParOf" srcId="{69A62B42-FE37-428F-AC0A-3E0E52715E82}" destId="{75019CDA-0BCE-4E1F-8462-8D6CC0AFD846}" srcOrd="8" destOrd="0" presId="urn:microsoft.com/office/officeart/2005/8/layout/bProcess4"/>
    <dgm:cxn modelId="{415D26E2-1821-407D-8CD6-68F3E76D9ECB}" type="presParOf" srcId="{75019CDA-0BCE-4E1F-8462-8D6CC0AFD846}" destId="{465CB161-9DE7-49FD-A48F-B168ED99461A}" srcOrd="0" destOrd="0" presId="urn:microsoft.com/office/officeart/2005/8/layout/bProcess4"/>
    <dgm:cxn modelId="{2035BC80-96A9-4480-B09B-6DEAE02570C9}" type="presParOf" srcId="{75019CDA-0BCE-4E1F-8462-8D6CC0AFD846}" destId="{E6D08671-C7EF-43EC-9946-4D8DAEEC17D2}" srcOrd="1" destOrd="0" presId="urn:microsoft.com/office/officeart/2005/8/layout/bProcess4"/>
    <dgm:cxn modelId="{C76D52C7-2EA1-4BA7-B3C0-B22BC62D930A}" type="presParOf" srcId="{69A62B42-FE37-428F-AC0A-3E0E52715E82}" destId="{BADA7A7B-A139-45E0-95E0-2AA109121982}" srcOrd="9" destOrd="0" presId="urn:microsoft.com/office/officeart/2005/8/layout/bProcess4"/>
    <dgm:cxn modelId="{078CCF8A-D23D-4C9D-80DF-B3C069B43D15}" type="presParOf" srcId="{69A62B42-FE37-428F-AC0A-3E0E52715E82}" destId="{55E4D367-5B20-4DDC-8F6B-D2BF55D33DF2}" srcOrd="10" destOrd="0" presId="urn:microsoft.com/office/officeart/2005/8/layout/bProcess4"/>
    <dgm:cxn modelId="{F8F91322-C787-45FA-95F8-03E529435B35}" type="presParOf" srcId="{55E4D367-5B20-4DDC-8F6B-D2BF55D33DF2}" destId="{2359C26B-9E8E-46AB-9E22-DB1B1D023FE3}" srcOrd="0" destOrd="0" presId="urn:microsoft.com/office/officeart/2005/8/layout/bProcess4"/>
    <dgm:cxn modelId="{8EB16F34-49A2-4414-834D-EE6D7E1290A4}" type="presParOf" srcId="{55E4D367-5B20-4DDC-8F6B-D2BF55D33DF2}" destId="{C543B7BD-6C20-435D-A353-C3682D10BBDE}" srcOrd="1" destOrd="0" presId="urn:microsoft.com/office/officeart/2005/8/layout/bProcess4"/>
    <dgm:cxn modelId="{D54AB370-849B-42DF-A0F6-48564E7C972C}" type="presParOf" srcId="{69A62B42-FE37-428F-AC0A-3E0E52715E82}" destId="{AB4825D8-DD1F-4E53-B4CE-37B9B31EA29B}" srcOrd="11" destOrd="0" presId="urn:microsoft.com/office/officeart/2005/8/layout/bProcess4"/>
    <dgm:cxn modelId="{BF298FD5-1FCE-4E69-B4D0-8ACC76529D81}" type="presParOf" srcId="{69A62B42-FE37-428F-AC0A-3E0E52715E82}" destId="{7EFCF740-E521-421B-B2D4-9703F573150E}" srcOrd="12" destOrd="0" presId="urn:microsoft.com/office/officeart/2005/8/layout/bProcess4"/>
    <dgm:cxn modelId="{89DC08CC-1D38-4017-BE89-FDF6E15BAD88}" type="presParOf" srcId="{7EFCF740-E521-421B-B2D4-9703F573150E}" destId="{46368EBD-FE4E-49E4-A9F5-AC8630934A5B}" srcOrd="0" destOrd="0" presId="urn:microsoft.com/office/officeart/2005/8/layout/bProcess4"/>
    <dgm:cxn modelId="{F72E1474-167E-48AC-A792-26E06FA00219}" type="presParOf" srcId="{7EFCF740-E521-421B-B2D4-9703F573150E}" destId="{4ACCE089-D80F-4C19-A459-647FC1E0227E}" srcOrd="1" destOrd="0" presId="urn:microsoft.com/office/officeart/2005/8/layout/bProcess4"/>
    <dgm:cxn modelId="{61540CD3-A84A-4EDD-B61E-BFEEF6FCD704}" type="presParOf" srcId="{69A62B42-FE37-428F-AC0A-3E0E52715E82}" destId="{36DE0990-73A8-4B4D-B1D1-665F300EA99F}" srcOrd="13" destOrd="0" presId="urn:microsoft.com/office/officeart/2005/8/layout/bProcess4"/>
    <dgm:cxn modelId="{5BD16A2A-81D7-4C70-B8FD-4B45B121ECD5}" type="presParOf" srcId="{69A62B42-FE37-428F-AC0A-3E0E52715E82}" destId="{F15CA1DF-87E5-403C-A58D-3F09D6FCEC35}" srcOrd="14" destOrd="0" presId="urn:microsoft.com/office/officeart/2005/8/layout/bProcess4"/>
    <dgm:cxn modelId="{DC1C0CE7-7C67-42AE-A5CB-C0469578652B}" type="presParOf" srcId="{F15CA1DF-87E5-403C-A58D-3F09D6FCEC35}" destId="{E66F7AAD-B3EC-42BD-8D9B-25E8A2324001}" srcOrd="0" destOrd="0" presId="urn:microsoft.com/office/officeart/2005/8/layout/bProcess4"/>
    <dgm:cxn modelId="{C5876047-2498-4240-BCBC-4C55BB4E0FB5}" type="presParOf" srcId="{F15CA1DF-87E5-403C-A58D-3F09D6FCEC35}" destId="{5C18766B-722E-4D4A-A9B7-FF51CED36209}" srcOrd="1" destOrd="0" presId="urn:microsoft.com/office/officeart/2005/8/layout/bProcess4"/>
    <dgm:cxn modelId="{8C62EE3F-6492-42F7-A123-A2EA7360BEAC}" type="presParOf" srcId="{69A62B42-FE37-428F-AC0A-3E0E52715E82}" destId="{B6A47038-13FC-4741-9195-D19FE4746053}" srcOrd="15" destOrd="0" presId="urn:microsoft.com/office/officeart/2005/8/layout/bProcess4"/>
    <dgm:cxn modelId="{0E704F8F-E7A1-4F32-90F0-231D3B4FE022}" type="presParOf" srcId="{69A62B42-FE37-428F-AC0A-3E0E52715E82}" destId="{23BBC1EC-AB0D-41E8-8240-E74BF346E323}" srcOrd="16" destOrd="0" presId="urn:microsoft.com/office/officeart/2005/8/layout/bProcess4"/>
    <dgm:cxn modelId="{DB250ADB-6344-4949-8A3C-0FEEA9974CCD}" type="presParOf" srcId="{23BBC1EC-AB0D-41E8-8240-E74BF346E323}" destId="{990DB1B2-045D-4594-B495-7E02B62B75FD}" srcOrd="0" destOrd="0" presId="urn:microsoft.com/office/officeart/2005/8/layout/bProcess4"/>
    <dgm:cxn modelId="{9FA2A4F2-EF96-4B10-BE29-37C80C0328CD}" type="presParOf" srcId="{23BBC1EC-AB0D-41E8-8240-E74BF346E323}" destId="{FA116B47-3AE2-4E27-86B7-8E64F0674E7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A9E1409-6083-4799-A406-9497FD63FF38}" type="doc">
      <dgm:prSet loTypeId="urn:microsoft.com/office/officeart/2005/8/layout/vList5" loCatId="list" qsTypeId="urn:microsoft.com/office/officeart/2005/8/quickstyle/simple1#5" qsCatId="simple" csTypeId="urn:microsoft.com/office/officeart/2005/8/colors/accent1_2#3" csCatId="accent1" phldr="1"/>
      <dgm:spPr/>
      <dgm:t>
        <a:bodyPr/>
        <a:lstStyle/>
        <a:p>
          <a:endParaRPr lang="de-DE"/>
        </a:p>
      </dgm:t>
    </dgm:pt>
    <dgm:pt modelId="{D46B8247-518C-4B02-B7D6-9EFFF3D5B9AE}" type="pres">
      <dgm:prSet presAssocID="{0A9E1409-6083-4799-A406-9497FD63FF38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A3379753-0E93-44FE-8682-B56FA8FEA78B}" type="presOf" srcId="{0A9E1409-6083-4799-A406-9497FD63FF38}" destId="{D46B8247-518C-4B02-B7D6-9EFFF3D5B9A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FCC70E3-3EC7-48E6-9D4C-3616991AC08E}" type="doc">
      <dgm:prSet loTypeId="urn:microsoft.com/office/officeart/2005/8/layout/default" loCatId="list" qsTypeId="urn:microsoft.com/office/officeart/2005/8/quickstyle/simple1#6" qsCatId="simple" csTypeId="urn:microsoft.com/office/officeart/2005/8/colors/accent1_2#4" csCatId="accent1" phldr="1"/>
      <dgm:spPr/>
      <dgm:t>
        <a:bodyPr/>
        <a:lstStyle/>
        <a:p>
          <a:endParaRPr lang="de-DE"/>
        </a:p>
      </dgm:t>
    </dgm:pt>
    <dgm:pt modelId="{A048152A-B87D-4F37-871A-7CC98DD6C24B}">
      <dgm:prSet phldrT="[Text]"/>
      <dgm:spPr/>
      <dgm:t>
        <a:bodyPr/>
        <a:lstStyle/>
        <a:p>
          <a:r>
            <a:rPr lang="de-DE" dirty="0"/>
            <a:t>Diagnostik </a:t>
          </a:r>
          <a:br>
            <a:rPr lang="de-DE" dirty="0"/>
          </a:br>
          <a:r>
            <a:rPr lang="de-DE" dirty="0"/>
            <a:t>&amp; </a:t>
          </a:r>
          <a:br>
            <a:rPr lang="de-DE" dirty="0"/>
          </a:br>
          <a:r>
            <a:rPr lang="de-DE" dirty="0"/>
            <a:t>Förderung</a:t>
          </a:r>
        </a:p>
      </dgm:t>
    </dgm:pt>
    <dgm:pt modelId="{31EF1EE8-1EAA-4509-A82F-EB99CBA4DD23}" type="parTrans" cxnId="{03FD516D-F9F7-4DA0-855F-6F2E637D356C}">
      <dgm:prSet/>
      <dgm:spPr/>
      <dgm:t>
        <a:bodyPr/>
        <a:lstStyle/>
        <a:p>
          <a:endParaRPr lang="de-DE"/>
        </a:p>
      </dgm:t>
    </dgm:pt>
    <dgm:pt modelId="{B0448BD3-5EC6-4A42-A294-DFD6FB7EA707}" type="sibTrans" cxnId="{03FD516D-F9F7-4DA0-855F-6F2E637D356C}">
      <dgm:prSet/>
      <dgm:spPr/>
      <dgm:t>
        <a:bodyPr/>
        <a:lstStyle/>
        <a:p>
          <a:endParaRPr lang="de-DE"/>
        </a:p>
      </dgm:t>
    </dgm:pt>
    <dgm:pt modelId="{FE4DBFEC-3FDF-4E71-8FCF-6D56EAA1A99E}">
      <dgm:prSet phldrT="[Text]"/>
      <dgm:spPr/>
      <dgm:t>
        <a:bodyPr/>
        <a:lstStyle/>
        <a:p>
          <a:r>
            <a:rPr lang="de-DE" dirty="0"/>
            <a:t>Unterricht</a:t>
          </a:r>
        </a:p>
      </dgm:t>
    </dgm:pt>
    <dgm:pt modelId="{9B11C2B1-F23A-44F1-AF9A-2442ABAF6134}" type="parTrans" cxnId="{131BACE2-063D-4076-810B-4DF0A5F8AE3B}">
      <dgm:prSet/>
      <dgm:spPr/>
      <dgm:t>
        <a:bodyPr/>
        <a:lstStyle/>
        <a:p>
          <a:endParaRPr lang="de-DE"/>
        </a:p>
      </dgm:t>
    </dgm:pt>
    <dgm:pt modelId="{65FF2EFB-5AB5-40B8-BB79-B16AC9DBEEB3}" type="sibTrans" cxnId="{131BACE2-063D-4076-810B-4DF0A5F8AE3B}">
      <dgm:prSet/>
      <dgm:spPr/>
      <dgm:t>
        <a:bodyPr/>
        <a:lstStyle/>
        <a:p>
          <a:endParaRPr lang="de-DE"/>
        </a:p>
      </dgm:t>
    </dgm:pt>
    <dgm:pt modelId="{E2FE05C4-EBC2-415E-9F4A-ED1F660FC212}">
      <dgm:prSet phldrT="[Text]"/>
      <dgm:spPr/>
      <dgm:t>
        <a:bodyPr/>
        <a:lstStyle/>
        <a:p>
          <a:pPr algn="ctr"/>
          <a:r>
            <a:rPr lang="de-DE" dirty="0"/>
            <a:t>Schulinterne</a:t>
          </a:r>
          <a:br>
            <a:rPr lang="de-DE" dirty="0"/>
          </a:br>
          <a:r>
            <a:rPr lang="de-DE" dirty="0"/>
            <a:t>       Konzepte	</a:t>
          </a:r>
        </a:p>
      </dgm:t>
    </dgm:pt>
    <dgm:pt modelId="{1CB001DA-578A-468B-B1FC-AE91F97A0FB5}" type="parTrans" cxnId="{3861102B-06A1-4473-9D25-45B66A62690B}">
      <dgm:prSet/>
      <dgm:spPr/>
      <dgm:t>
        <a:bodyPr/>
        <a:lstStyle/>
        <a:p>
          <a:endParaRPr lang="de-DE"/>
        </a:p>
      </dgm:t>
    </dgm:pt>
    <dgm:pt modelId="{2AF2FC04-B2BF-4AED-BB12-7A3E75096159}" type="sibTrans" cxnId="{3861102B-06A1-4473-9D25-45B66A62690B}">
      <dgm:prSet/>
      <dgm:spPr/>
      <dgm:t>
        <a:bodyPr/>
        <a:lstStyle/>
        <a:p>
          <a:endParaRPr lang="de-DE"/>
        </a:p>
      </dgm:t>
    </dgm:pt>
    <dgm:pt modelId="{A1EAD45F-4484-42C1-AD66-DEAB62FD58B1}">
      <dgm:prSet phldrT="[Text]"/>
      <dgm:spPr/>
      <dgm:t>
        <a:bodyPr/>
        <a:lstStyle/>
        <a:p>
          <a:r>
            <a:rPr lang="de-DE" dirty="0"/>
            <a:t>Berufsvorbereitung</a:t>
          </a:r>
        </a:p>
      </dgm:t>
    </dgm:pt>
    <dgm:pt modelId="{005492A7-982D-44AE-AD96-2517286BAD96}" type="parTrans" cxnId="{6EAACC83-62FD-4EBF-9930-7EB0962BFC31}">
      <dgm:prSet/>
      <dgm:spPr/>
      <dgm:t>
        <a:bodyPr/>
        <a:lstStyle/>
        <a:p>
          <a:endParaRPr lang="de-DE"/>
        </a:p>
      </dgm:t>
    </dgm:pt>
    <dgm:pt modelId="{2C3AD0A1-F4D9-44FA-B473-2F32C298D75E}" type="sibTrans" cxnId="{6EAACC83-62FD-4EBF-9930-7EB0962BFC31}">
      <dgm:prSet/>
      <dgm:spPr/>
      <dgm:t>
        <a:bodyPr/>
        <a:lstStyle/>
        <a:p>
          <a:endParaRPr lang="de-DE"/>
        </a:p>
      </dgm:t>
    </dgm:pt>
    <dgm:pt modelId="{1A0756A2-DD37-40C2-B068-03037A977756}" type="pres">
      <dgm:prSet presAssocID="{5FCC70E3-3EC7-48E6-9D4C-3616991AC08E}" presName="diagram" presStyleCnt="0">
        <dgm:presLayoutVars>
          <dgm:dir/>
          <dgm:resizeHandles val="exact"/>
        </dgm:presLayoutVars>
      </dgm:prSet>
      <dgm:spPr/>
    </dgm:pt>
    <dgm:pt modelId="{8F0BC5F4-59A2-4988-BF9D-ADFA00E5322E}" type="pres">
      <dgm:prSet presAssocID="{A048152A-B87D-4F37-871A-7CC98DD6C24B}" presName="node" presStyleLbl="node1" presStyleIdx="0" presStyleCnt="4">
        <dgm:presLayoutVars>
          <dgm:bulletEnabled val="1"/>
        </dgm:presLayoutVars>
      </dgm:prSet>
      <dgm:spPr/>
    </dgm:pt>
    <dgm:pt modelId="{03FAF411-7036-4763-8435-EB74C833E18C}" type="pres">
      <dgm:prSet presAssocID="{B0448BD3-5EC6-4A42-A294-DFD6FB7EA707}" presName="sibTrans" presStyleCnt="0"/>
      <dgm:spPr/>
    </dgm:pt>
    <dgm:pt modelId="{6F3C0DEA-643A-4066-8B33-FBD13F26D618}" type="pres">
      <dgm:prSet presAssocID="{FE4DBFEC-3FDF-4E71-8FCF-6D56EAA1A99E}" presName="node" presStyleLbl="node1" presStyleIdx="1" presStyleCnt="4">
        <dgm:presLayoutVars>
          <dgm:bulletEnabled val="1"/>
        </dgm:presLayoutVars>
      </dgm:prSet>
      <dgm:spPr/>
    </dgm:pt>
    <dgm:pt modelId="{9558CE1B-19B4-4703-B152-86C37F00363B}" type="pres">
      <dgm:prSet presAssocID="{65FF2EFB-5AB5-40B8-BB79-B16AC9DBEEB3}" presName="sibTrans" presStyleCnt="0"/>
      <dgm:spPr/>
    </dgm:pt>
    <dgm:pt modelId="{E6C8C46E-2D6D-4581-AD2F-B842F3855D15}" type="pres">
      <dgm:prSet presAssocID="{E2FE05C4-EBC2-415E-9F4A-ED1F660FC212}" presName="node" presStyleLbl="node1" presStyleIdx="2" presStyleCnt="4">
        <dgm:presLayoutVars>
          <dgm:bulletEnabled val="1"/>
        </dgm:presLayoutVars>
      </dgm:prSet>
      <dgm:spPr/>
    </dgm:pt>
    <dgm:pt modelId="{63C09BA6-5E34-4C99-971B-C0D29601297E}" type="pres">
      <dgm:prSet presAssocID="{2AF2FC04-B2BF-4AED-BB12-7A3E75096159}" presName="sibTrans" presStyleCnt="0"/>
      <dgm:spPr/>
    </dgm:pt>
    <dgm:pt modelId="{A1F09093-A0BE-4AA7-83A7-AD5294C5D291}" type="pres">
      <dgm:prSet presAssocID="{A1EAD45F-4484-42C1-AD66-DEAB62FD58B1}" presName="node" presStyleLbl="node1" presStyleIdx="3" presStyleCnt="4">
        <dgm:presLayoutVars>
          <dgm:bulletEnabled val="1"/>
        </dgm:presLayoutVars>
      </dgm:prSet>
      <dgm:spPr/>
    </dgm:pt>
  </dgm:ptLst>
  <dgm:cxnLst>
    <dgm:cxn modelId="{3861102B-06A1-4473-9D25-45B66A62690B}" srcId="{5FCC70E3-3EC7-48E6-9D4C-3616991AC08E}" destId="{E2FE05C4-EBC2-415E-9F4A-ED1F660FC212}" srcOrd="2" destOrd="0" parTransId="{1CB001DA-578A-468B-B1FC-AE91F97A0FB5}" sibTransId="{2AF2FC04-B2BF-4AED-BB12-7A3E75096159}"/>
    <dgm:cxn modelId="{03FD516D-F9F7-4DA0-855F-6F2E637D356C}" srcId="{5FCC70E3-3EC7-48E6-9D4C-3616991AC08E}" destId="{A048152A-B87D-4F37-871A-7CC98DD6C24B}" srcOrd="0" destOrd="0" parTransId="{31EF1EE8-1EAA-4509-A82F-EB99CBA4DD23}" sibTransId="{B0448BD3-5EC6-4A42-A294-DFD6FB7EA707}"/>
    <dgm:cxn modelId="{941BCF6E-8B4C-4BB2-8557-6DE5A528BD05}" type="presOf" srcId="{5FCC70E3-3EC7-48E6-9D4C-3616991AC08E}" destId="{1A0756A2-DD37-40C2-B068-03037A977756}" srcOrd="0" destOrd="0" presId="urn:microsoft.com/office/officeart/2005/8/layout/default"/>
    <dgm:cxn modelId="{DDC65873-7640-42F2-9884-F6ED067378BA}" type="presOf" srcId="{A048152A-B87D-4F37-871A-7CC98DD6C24B}" destId="{8F0BC5F4-59A2-4988-BF9D-ADFA00E5322E}" srcOrd="0" destOrd="0" presId="urn:microsoft.com/office/officeart/2005/8/layout/default"/>
    <dgm:cxn modelId="{0757DC5A-E641-41D4-8764-65893C711F62}" type="presOf" srcId="{A1EAD45F-4484-42C1-AD66-DEAB62FD58B1}" destId="{A1F09093-A0BE-4AA7-83A7-AD5294C5D291}" srcOrd="0" destOrd="0" presId="urn:microsoft.com/office/officeart/2005/8/layout/default"/>
    <dgm:cxn modelId="{6EAACC83-62FD-4EBF-9930-7EB0962BFC31}" srcId="{5FCC70E3-3EC7-48E6-9D4C-3616991AC08E}" destId="{A1EAD45F-4484-42C1-AD66-DEAB62FD58B1}" srcOrd="3" destOrd="0" parTransId="{005492A7-982D-44AE-AD96-2517286BAD96}" sibTransId="{2C3AD0A1-F4D9-44FA-B473-2F32C298D75E}"/>
    <dgm:cxn modelId="{66366385-4029-47CA-A416-17F896CFD535}" type="presOf" srcId="{E2FE05C4-EBC2-415E-9F4A-ED1F660FC212}" destId="{E6C8C46E-2D6D-4581-AD2F-B842F3855D15}" srcOrd="0" destOrd="0" presId="urn:microsoft.com/office/officeart/2005/8/layout/default"/>
    <dgm:cxn modelId="{52218EC3-6B1D-4243-B6F1-ED87D14F91F3}" type="presOf" srcId="{FE4DBFEC-3FDF-4E71-8FCF-6D56EAA1A99E}" destId="{6F3C0DEA-643A-4066-8B33-FBD13F26D618}" srcOrd="0" destOrd="0" presId="urn:microsoft.com/office/officeart/2005/8/layout/default"/>
    <dgm:cxn modelId="{131BACE2-063D-4076-810B-4DF0A5F8AE3B}" srcId="{5FCC70E3-3EC7-48E6-9D4C-3616991AC08E}" destId="{FE4DBFEC-3FDF-4E71-8FCF-6D56EAA1A99E}" srcOrd="1" destOrd="0" parTransId="{9B11C2B1-F23A-44F1-AF9A-2442ABAF6134}" sibTransId="{65FF2EFB-5AB5-40B8-BB79-B16AC9DBEEB3}"/>
    <dgm:cxn modelId="{B34987DD-80CA-4FDA-B4F9-7EAA62077FBF}" type="presParOf" srcId="{1A0756A2-DD37-40C2-B068-03037A977756}" destId="{8F0BC5F4-59A2-4988-BF9D-ADFA00E5322E}" srcOrd="0" destOrd="0" presId="urn:microsoft.com/office/officeart/2005/8/layout/default"/>
    <dgm:cxn modelId="{7196ED8B-2D73-428A-883A-9586741CE029}" type="presParOf" srcId="{1A0756A2-DD37-40C2-B068-03037A977756}" destId="{03FAF411-7036-4763-8435-EB74C833E18C}" srcOrd="1" destOrd="0" presId="urn:microsoft.com/office/officeart/2005/8/layout/default"/>
    <dgm:cxn modelId="{B822F66D-A036-4370-BA96-F6711FEB1409}" type="presParOf" srcId="{1A0756A2-DD37-40C2-B068-03037A977756}" destId="{6F3C0DEA-643A-4066-8B33-FBD13F26D618}" srcOrd="2" destOrd="0" presId="urn:microsoft.com/office/officeart/2005/8/layout/default"/>
    <dgm:cxn modelId="{8A31AAAD-4094-4416-9218-2630DDDD6DAE}" type="presParOf" srcId="{1A0756A2-DD37-40C2-B068-03037A977756}" destId="{9558CE1B-19B4-4703-B152-86C37F00363B}" srcOrd="3" destOrd="0" presId="urn:microsoft.com/office/officeart/2005/8/layout/default"/>
    <dgm:cxn modelId="{CD40C13D-B5C2-4E20-B170-D8A81D51DE47}" type="presParOf" srcId="{1A0756A2-DD37-40C2-B068-03037A977756}" destId="{E6C8C46E-2D6D-4581-AD2F-B842F3855D15}" srcOrd="4" destOrd="0" presId="urn:microsoft.com/office/officeart/2005/8/layout/default"/>
    <dgm:cxn modelId="{B79FD4FB-E78E-4973-BF7E-109DC5120033}" type="presParOf" srcId="{1A0756A2-DD37-40C2-B068-03037A977756}" destId="{63C09BA6-5E34-4C99-971B-C0D29601297E}" srcOrd="5" destOrd="0" presId="urn:microsoft.com/office/officeart/2005/8/layout/default"/>
    <dgm:cxn modelId="{656D040A-78BD-4E70-B2B6-39BD66E0A1E2}" type="presParOf" srcId="{1A0756A2-DD37-40C2-B068-03037A977756}" destId="{A1F09093-A0BE-4AA7-83A7-AD5294C5D29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A9E1409-6083-4799-A406-9497FD63FF38}" type="doc">
      <dgm:prSet loTypeId="urn:microsoft.com/office/officeart/2005/8/layout/vList5" loCatId="list" qsTypeId="urn:microsoft.com/office/officeart/2005/8/quickstyle/simple1#5" qsCatId="simple" csTypeId="urn:microsoft.com/office/officeart/2005/8/colors/accent1_2#3" csCatId="accent1" phldr="1"/>
      <dgm:spPr/>
      <dgm:t>
        <a:bodyPr/>
        <a:lstStyle/>
        <a:p>
          <a:endParaRPr lang="de-DE"/>
        </a:p>
      </dgm:t>
    </dgm:pt>
    <dgm:pt modelId="{839034D1-398B-4E65-9601-8328F3B9CD87}">
      <dgm:prSet phldrT="[Text]" custT="1"/>
      <dgm:spPr/>
      <dgm:t>
        <a:bodyPr/>
        <a:lstStyle/>
        <a:p>
          <a:r>
            <a:rPr lang="de-DE" sz="2000" dirty="0"/>
            <a:t>Kompetenzportfolio</a:t>
          </a:r>
          <a:endParaRPr lang="de-DE" sz="2200" dirty="0">
            <a:solidFill>
              <a:srgbClr val="FFFF00"/>
            </a:solidFill>
          </a:endParaRPr>
        </a:p>
      </dgm:t>
    </dgm:pt>
    <dgm:pt modelId="{16B7483C-AB94-4FF3-9A45-5743D24595D1}" type="parTrans" cxnId="{0761E211-325A-40BF-BE65-E0DE313755A3}">
      <dgm:prSet/>
      <dgm:spPr/>
      <dgm:t>
        <a:bodyPr/>
        <a:lstStyle/>
        <a:p>
          <a:endParaRPr lang="de-DE"/>
        </a:p>
      </dgm:t>
    </dgm:pt>
    <dgm:pt modelId="{6736EEF5-7CB2-4BAC-80B8-F7CC71235B45}" type="sibTrans" cxnId="{0761E211-325A-40BF-BE65-E0DE313755A3}">
      <dgm:prSet/>
      <dgm:spPr/>
      <dgm:t>
        <a:bodyPr/>
        <a:lstStyle/>
        <a:p>
          <a:endParaRPr lang="de-DE"/>
        </a:p>
      </dgm:t>
    </dgm:pt>
    <dgm:pt modelId="{15DF4A13-5144-4767-955B-7BD79A4F40E9}">
      <dgm:prSet phldrT="[Text]" custT="1"/>
      <dgm:spPr/>
      <dgm:t>
        <a:bodyPr/>
        <a:lstStyle/>
        <a:p>
          <a:r>
            <a:rPr lang="de-DE" sz="1400" dirty="0"/>
            <a:t>Erfassung des Ist-Standes und der Kompetenzen</a:t>
          </a:r>
        </a:p>
      </dgm:t>
    </dgm:pt>
    <dgm:pt modelId="{3EC27645-E4A3-47C0-9662-90B3B5A8D8B3}" type="parTrans" cxnId="{7E954D74-4E5C-4EF7-8CCC-6F270CB5076E}">
      <dgm:prSet/>
      <dgm:spPr/>
      <dgm:t>
        <a:bodyPr/>
        <a:lstStyle/>
        <a:p>
          <a:endParaRPr lang="de-DE"/>
        </a:p>
      </dgm:t>
    </dgm:pt>
    <dgm:pt modelId="{24C2E83C-5F00-4DA3-8EEF-16A15CE9AA48}" type="sibTrans" cxnId="{7E954D74-4E5C-4EF7-8CCC-6F270CB5076E}">
      <dgm:prSet/>
      <dgm:spPr/>
      <dgm:t>
        <a:bodyPr/>
        <a:lstStyle/>
        <a:p>
          <a:endParaRPr lang="de-DE"/>
        </a:p>
      </dgm:t>
    </dgm:pt>
    <dgm:pt modelId="{900C03A5-EAE9-47BE-815A-8CD8117E7EB3}">
      <dgm:prSet phldrT="[Text]" custT="1"/>
      <dgm:spPr/>
      <dgm:t>
        <a:bodyPr/>
        <a:lstStyle/>
        <a:p>
          <a:r>
            <a:rPr lang="de-DE" sz="2000" dirty="0">
              <a:solidFill>
                <a:schemeClr val="bg1"/>
              </a:solidFill>
            </a:rPr>
            <a:t>Individueller Förderplan &amp; Überprüfung des Förderbedarfs</a:t>
          </a:r>
        </a:p>
      </dgm:t>
    </dgm:pt>
    <dgm:pt modelId="{1283926E-274A-45E3-8A33-F840DA0CCC53}" type="parTrans" cxnId="{05FF7D1B-3C70-4D4C-8082-1823C5A4B870}">
      <dgm:prSet/>
      <dgm:spPr/>
      <dgm:t>
        <a:bodyPr/>
        <a:lstStyle/>
        <a:p>
          <a:endParaRPr lang="de-DE"/>
        </a:p>
      </dgm:t>
    </dgm:pt>
    <dgm:pt modelId="{2F106195-AB5E-4AD8-ACAD-A6675EE24B50}" type="sibTrans" cxnId="{05FF7D1B-3C70-4D4C-8082-1823C5A4B870}">
      <dgm:prSet/>
      <dgm:spPr/>
      <dgm:t>
        <a:bodyPr/>
        <a:lstStyle/>
        <a:p>
          <a:endParaRPr lang="de-DE"/>
        </a:p>
      </dgm:t>
    </dgm:pt>
    <dgm:pt modelId="{A710F083-F9EC-4983-99CB-77B7BF293A9A}">
      <dgm:prSet phldrT="[Text]" custT="1"/>
      <dgm:spPr/>
      <dgm:t>
        <a:bodyPr/>
        <a:lstStyle/>
        <a:p>
          <a:r>
            <a:rPr lang="de-DE" sz="1200" dirty="0"/>
            <a:t>Erfassung der aktuellen Förderbedarfe und Entwicklungsanliegen + Festlegung der individuellen Entwicklungsziele und entsprechenden Maßnahmen</a:t>
          </a:r>
        </a:p>
      </dgm:t>
    </dgm:pt>
    <dgm:pt modelId="{8BA3C431-7B05-4A03-9852-4FC325441AD1}" type="parTrans" cxnId="{7DF2C19D-1722-4A02-950B-F92AED68E975}">
      <dgm:prSet/>
      <dgm:spPr/>
      <dgm:t>
        <a:bodyPr/>
        <a:lstStyle/>
        <a:p>
          <a:endParaRPr lang="de-DE"/>
        </a:p>
      </dgm:t>
    </dgm:pt>
    <dgm:pt modelId="{C40F21AD-CB04-478E-9573-27C6941BCA50}" type="sibTrans" cxnId="{7DF2C19D-1722-4A02-950B-F92AED68E975}">
      <dgm:prSet/>
      <dgm:spPr/>
      <dgm:t>
        <a:bodyPr/>
        <a:lstStyle/>
        <a:p>
          <a:endParaRPr lang="de-DE"/>
        </a:p>
      </dgm:t>
    </dgm:pt>
    <dgm:pt modelId="{CF1848F2-2322-4CC2-AA4F-2E22A7CDA0E1}">
      <dgm:prSet phldrT="[Text]" custT="1"/>
      <dgm:spPr/>
      <dgm:t>
        <a:bodyPr/>
        <a:lstStyle/>
        <a:p>
          <a:r>
            <a:rPr lang="de-DE" sz="2000" dirty="0"/>
            <a:t>Unterricht</a:t>
          </a:r>
          <a:endParaRPr lang="de-DE" sz="2100" dirty="0"/>
        </a:p>
      </dgm:t>
    </dgm:pt>
    <dgm:pt modelId="{E29CE4FF-2F47-4B87-9EE5-B8D2FE00A282}" type="parTrans" cxnId="{4DF347DC-EBA4-44C1-B119-31357C90CEF4}">
      <dgm:prSet/>
      <dgm:spPr/>
      <dgm:t>
        <a:bodyPr/>
        <a:lstStyle/>
        <a:p>
          <a:endParaRPr lang="de-DE"/>
        </a:p>
      </dgm:t>
    </dgm:pt>
    <dgm:pt modelId="{CA0073F7-CF9F-4096-838C-168F49B675B1}" type="sibTrans" cxnId="{4DF347DC-EBA4-44C1-B119-31357C90CEF4}">
      <dgm:prSet/>
      <dgm:spPr/>
      <dgm:t>
        <a:bodyPr/>
        <a:lstStyle/>
        <a:p>
          <a:endParaRPr lang="de-DE"/>
        </a:p>
      </dgm:t>
    </dgm:pt>
    <dgm:pt modelId="{9266E382-197A-40FE-9459-D1ED6DCCF816}">
      <dgm:prSet phldrT="[Text]" custT="1"/>
      <dgm:spPr/>
      <dgm:t>
        <a:bodyPr/>
        <a:lstStyle/>
        <a:p>
          <a:r>
            <a:rPr lang="de-DE" sz="1400" dirty="0"/>
            <a:t>Umsetzung</a:t>
          </a:r>
          <a:r>
            <a:rPr lang="de-DE" sz="1400" baseline="0" dirty="0"/>
            <a:t> der individuellen Förderziele und entsprechenden Maßnahmen im Unterricht</a:t>
          </a:r>
          <a:endParaRPr lang="de-DE" sz="1400" dirty="0"/>
        </a:p>
      </dgm:t>
    </dgm:pt>
    <dgm:pt modelId="{D1388B0E-7BC0-47C7-A00E-3ECCE5E56AA3}" type="parTrans" cxnId="{C160CA7A-89D8-460E-9416-849D337953BF}">
      <dgm:prSet/>
      <dgm:spPr/>
      <dgm:t>
        <a:bodyPr/>
        <a:lstStyle/>
        <a:p>
          <a:endParaRPr lang="de-DE"/>
        </a:p>
      </dgm:t>
    </dgm:pt>
    <dgm:pt modelId="{EF298BE9-8374-4199-9FC3-9AFF7B29F81D}" type="sibTrans" cxnId="{C160CA7A-89D8-460E-9416-849D337953BF}">
      <dgm:prSet/>
      <dgm:spPr/>
      <dgm:t>
        <a:bodyPr/>
        <a:lstStyle/>
        <a:p>
          <a:endParaRPr lang="de-DE"/>
        </a:p>
      </dgm:t>
    </dgm:pt>
    <dgm:pt modelId="{1ABE7BAC-0103-4B7C-871F-1EBBC15FDD27}">
      <dgm:prSet phldrT="[Text]" custT="1"/>
      <dgm:spPr/>
      <dgm:t>
        <a:bodyPr/>
        <a:lstStyle/>
        <a:p>
          <a:r>
            <a:rPr lang="de-DE" sz="2000" dirty="0"/>
            <a:t>Zeugnis</a:t>
          </a:r>
          <a:endParaRPr lang="de-DE" sz="1600" dirty="0"/>
        </a:p>
      </dgm:t>
    </dgm:pt>
    <dgm:pt modelId="{A5A704F8-CF6C-44A9-98C2-DC668D494667}" type="parTrans" cxnId="{2737DC88-289B-433E-9545-9218AF4730AB}">
      <dgm:prSet/>
      <dgm:spPr/>
      <dgm:t>
        <a:bodyPr/>
        <a:lstStyle/>
        <a:p>
          <a:endParaRPr lang="de-DE"/>
        </a:p>
      </dgm:t>
    </dgm:pt>
    <dgm:pt modelId="{3C512391-7E7F-489F-B597-C99C8066D518}" type="sibTrans" cxnId="{2737DC88-289B-433E-9545-9218AF4730AB}">
      <dgm:prSet/>
      <dgm:spPr/>
      <dgm:t>
        <a:bodyPr/>
        <a:lstStyle/>
        <a:p>
          <a:endParaRPr lang="de-DE"/>
        </a:p>
      </dgm:t>
    </dgm:pt>
    <dgm:pt modelId="{2D8F606C-BE14-4EE0-AC17-A07B8F1CFEDE}">
      <dgm:prSet phldrT="[Text]" custT="1"/>
      <dgm:spPr/>
      <dgm:t>
        <a:bodyPr/>
        <a:lstStyle/>
        <a:p>
          <a:r>
            <a:rPr lang="de-DE" sz="1400" dirty="0"/>
            <a:t>Dokumentation der Entwicklungs- und Lernfortschritte am Ende eines Schuljahres</a:t>
          </a:r>
        </a:p>
      </dgm:t>
    </dgm:pt>
    <dgm:pt modelId="{54675A58-3645-4C97-8056-B91D67035E94}" type="parTrans" cxnId="{C6C21DBE-76CE-4565-844E-BF1C0389332E}">
      <dgm:prSet/>
      <dgm:spPr/>
      <dgm:t>
        <a:bodyPr/>
        <a:lstStyle/>
        <a:p>
          <a:endParaRPr lang="de-DE"/>
        </a:p>
      </dgm:t>
    </dgm:pt>
    <dgm:pt modelId="{1F158D9E-FFBC-4414-9870-F678782DC5FB}" type="sibTrans" cxnId="{C6C21DBE-76CE-4565-844E-BF1C0389332E}">
      <dgm:prSet/>
      <dgm:spPr/>
      <dgm:t>
        <a:bodyPr/>
        <a:lstStyle/>
        <a:p>
          <a:endParaRPr lang="de-DE"/>
        </a:p>
      </dgm:t>
    </dgm:pt>
    <dgm:pt modelId="{E945837F-9A80-4C1A-A4AD-E47DA4F64841}">
      <dgm:prSet phldrT="[Text]" custT="1"/>
      <dgm:spPr/>
      <dgm:t>
        <a:bodyPr/>
        <a:lstStyle/>
        <a:p>
          <a:r>
            <a:rPr lang="de-DE" sz="1200" dirty="0"/>
            <a:t>Auf Grundlage der Entwicklung und Förderung jährliche Überprüfung des aktuellen Förderbedarfs</a:t>
          </a:r>
        </a:p>
      </dgm:t>
    </dgm:pt>
    <dgm:pt modelId="{1A392EE9-4128-43C2-B43E-3A05D78638D2}" type="parTrans" cxnId="{F94342CA-E352-474A-B35D-19C50829EEE7}">
      <dgm:prSet/>
      <dgm:spPr/>
      <dgm:t>
        <a:bodyPr/>
        <a:lstStyle/>
        <a:p>
          <a:endParaRPr lang="de-DE"/>
        </a:p>
      </dgm:t>
    </dgm:pt>
    <dgm:pt modelId="{B85FDCFA-9292-4409-B0EA-DEC86CDE7F5C}" type="sibTrans" cxnId="{F94342CA-E352-474A-B35D-19C50829EEE7}">
      <dgm:prSet/>
      <dgm:spPr/>
      <dgm:t>
        <a:bodyPr/>
        <a:lstStyle/>
        <a:p>
          <a:endParaRPr lang="de-DE"/>
        </a:p>
      </dgm:t>
    </dgm:pt>
    <dgm:pt modelId="{D46B8247-518C-4B02-B7D6-9EFFF3D5B9AE}" type="pres">
      <dgm:prSet presAssocID="{0A9E1409-6083-4799-A406-9497FD63FF38}" presName="Name0" presStyleCnt="0">
        <dgm:presLayoutVars>
          <dgm:dir/>
          <dgm:animLvl val="lvl"/>
          <dgm:resizeHandles val="exact"/>
        </dgm:presLayoutVars>
      </dgm:prSet>
      <dgm:spPr/>
    </dgm:pt>
    <dgm:pt modelId="{C63D8960-A695-4869-B6D8-FE707EAD3706}" type="pres">
      <dgm:prSet presAssocID="{839034D1-398B-4E65-9601-8328F3B9CD87}" presName="linNode" presStyleCnt="0"/>
      <dgm:spPr/>
    </dgm:pt>
    <dgm:pt modelId="{B51CF6F4-DF91-4192-8604-847630F67A01}" type="pres">
      <dgm:prSet presAssocID="{839034D1-398B-4E65-9601-8328F3B9CD87}" presName="parentText" presStyleLbl="node1" presStyleIdx="0" presStyleCnt="4" custScaleX="85418">
        <dgm:presLayoutVars>
          <dgm:chMax val="1"/>
          <dgm:bulletEnabled val="1"/>
        </dgm:presLayoutVars>
      </dgm:prSet>
      <dgm:spPr/>
    </dgm:pt>
    <dgm:pt modelId="{A52F0509-6B1D-4B4C-9914-B359EBF1B661}" type="pres">
      <dgm:prSet presAssocID="{839034D1-398B-4E65-9601-8328F3B9CD87}" presName="descendantText" presStyleLbl="alignAccFollowNode1" presStyleIdx="0" presStyleCnt="4">
        <dgm:presLayoutVars>
          <dgm:bulletEnabled val="1"/>
        </dgm:presLayoutVars>
      </dgm:prSet>
      <dgm:spPr/>
    </dgm:pt>
    <dgm:pt modelId="{00027E07-2C40-4C88-A610-BA34F5AB2069}" type="pres">
      <dgm:prSet presAssocID="{6736EEF5-7CB2-4BAC-80B8-F7CC71235B45}" presName="sp" presStyleCnt="0"/>
      <dgm:spPr/>
    </dgm:pt>
    <dgm:pt modelId="{4F5A23F5-0E50-4295-BDB5-734A72314E23}" type="pres">
      <dgm:prSet presAssocID="{900C03A5-EAE9-47BE-815A-8CD8117E7EB3}" presName="linNode" presStyleCnt="0"/>
      <dgm:spPr/>
    </dgm:pt>
    <dgm:pt modelId="{E52D267D-DC65-4016-8942-F3F74F829077}" type="pres">
      <dgm:prSet presAssocID="{900C03A5-EAE9-47BE-815A-8CD8117E7EB3}" presName="parentText" presStyleLbl="node1" presStyleIdx="1" presStyleCnt="4" custScaleX="85233" custLinFactNeighborX="52" custLinFactNeighborY="464">
        <dgm:presLayoutVars>
          <dgm:chMax val="1"/>
          <dgm:bulletEnabled val="1"/>
        </dgm:presLayoutVars>
      </dgm:prSet>
      <dgm:spPr/>
    </dgm:pt>
    <dgm:pt modelId="{084FFDA0-AFA4-4274-A9F3-47730420B7DB}" type="pres">
      <dgm:prSet presAssocID="{900C03A5-EAE9-47BE-815A-8CD8117E7EB3}" presName="descendantText" presStyleLbl="alignAccFollowNode1" presStyleIdx="1" presStyleCnt="4">
        <dgm:presLayoutVars>
          <dgm:bulletEnabled val="1"/>
        </dgm:presLayoutVars>
      </dgm:prSet>
      <dgm:spPr/>
    </dgm:pt>
    <dgm:pt modelId="{C9AF2DAB-D146-4917-8CEB-6E0918BED230}" type="pres">
      <dgm:prSet presAssocID="{2F106195-AB5E-4AD8-ACAD-A6675EE24B50}" presName="sp" presStyleCnt="0"/>
      <dgm:spPr/>
    </dgm:pt>
    <dgm:pt modelId="{E44A0D2B-893F-4AC7-82C8-F12579F319EF}" type="pres">
      <dgm:prSet presAssocID="{CF1848F2-2322-4CC2-AA4F-2E22A7CDA0E1}" presName="linNode" presStyleCnt="0"/>
      <dgm:spPr/>
    </dgm:pt>
    <dgm:pt modelId="{E35EF958-C40B-487B-9317-470FC48909F9}" type="pres">
      <dgm:prSet presAssocID="{CF1848F2-2322-4CC2-AA4F-2E22A7CDA0E1}" presName="parentText" presStyleLbl="node1" presStyleIdx="2" presStyleCnt="4" custScaleX="85418">
        <dgm:presLayoutVars>
          <dgm:chMax val="1"/>
          <dgm:bulletEnabled val="1"/>
        </dgm:presLayoutVars>
      </dgm:prSet>
      <dgm:spPr/>
    </dgm:pt>
    <dgm:pt modelId="{07D9EF2E-164F-4E3F-9BA7-EB36474C2526}" type="pres">
      <dgm:prSet presAssocID="{CF1848F2-2322-4CC2-AA4F-2E22A7CDA0E1}" presName="descendantText" presStyleLbl="alignAccFollowNode1" presStyleIdx="2" presStyleCnt="4">
        <dgm:presLayoutVars>
          <dgm:bulletEnabled val="1"/>
        </dgm:presLayoutVars>
      </dgm:prSet>
      <dgm:spPr/>
    </dgm:pt>
    <dgm:pt modelId="{3071A63D-64A0-4851-B8A4-0D054B1047B0}" type="pres">
      <dgm:prSet presAssocID="{CA0073F7-CF9F-4096-838C-168F49B675B1}" presName="sp" presStyleCnt="0"/>
      <dgm:spPr/>
    </dgm:pt>
    <dgm:pt modelId="{10F7B850-CD19-4992-8657-CFE6C64257DD}" type="pres">
      <dgm:prSet presAssocID="{1ABE7BAC-0103-4B7C-871F-1EBBC15FDD27}" presName="linNode" presStyleCnt="0"/>
      <dgm:spPr/>
    </dgm:pt>
    <dgm:pt modelId="{D659449F-4506-4794-9899-C3350D4A8DAE}" type="pres">
      <dgm:prSet presAssocID="{1ABE7BAC-0103-4B7C-871F-1EBBC15FDD27}" presName="parentText" presStyleLbl="node1" presStyleIdx="3" presStyleCnt="4" custScaleX="85418">
        <dgm:presLayoutVars>
          <dgm:chMax val="1"/>
          <dgm:bulletEnabled val="1"/>
        </dgm:presLayoutVars>
      </dgm:prSet>
      <dgm:spPr/>
    </dgm:pt>
    <dgm:pt modelId="{7CF7ADB3-DCC4-4AD7-BDE6-3868B333C122}" type="pres">
      <dgm:prSet presAssocID="{1ABE7BAC-0103-4B7C-871F-1EBBC15FDD27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0761E211-325A-40BF-BE65-E0DE313755A3}" srcId="{0A9E1409-6083-4799-A406-9497FD63FF38}" destId="{839034D1-398B-4E65-9601-8328F3B9CD87}" srcOrd="0" destOrd="0" parTransId="{16B7483C-AB94-4FF3-9A45-5743D24595D1}" sibTransId="{6736EEF5-7CB2-4BAC-80B8-F7CC71235B45}"/>
    <dgm:cxn modelId="{05FF7D1B-3C70-4D4C-8082-1823C5A4B870}" srcId="{0A9E1409-6083-4799-A406-9497FD63FF38}" destId="{900C03A5-EAE9-47BE-815A-8CD8117E7EB3}" srcOrd="1" destOrd="0" parTransId="{1283926E-274A-45E3-8A33-F840DA0CCC53}" sibTransId="{2F106195-AB5E-4AD8-ACAD-A6675EE24B50}"/>
    <dgm:cxn modelId="{94A2563C-9909-4556-A5C8-E0A41F37F7BA}" type="presOf" srcId="{1ABE7BAC-0103-4B7C-871F-1EBBC15FDD27}" destId="{D659449F-4506-4794-9899-C3350D4A8DAE}" srcOrd="0" destOrd="0" presId="urn:microsoft.com/office/officeart/2005/8/layout/vList5"/>
    <dgm:cxn modelId="{06D8BB4B-C5AD-4611-B11C-4DE16736065B}" type="presOf" srcId="{9266E382-197A-40FE-9459-D1ED6DCCF816}" destId="{07D9EF2E-164F-4E3F-9BA7-EB36474C2526}" srcOrd="0" destOrd="0" presId="urn:microsoft.com/office/officeart/2005/8/layout/vList5"/>
    <dgm:cxn modelId="{A3379753-0E93-44FE-8682-B56FA8FEA78B}" type="presOf" srcId="{0A9E1409-6083-4799-A406-9497FD63FF38}" destId="{D46B8247-518C-4B02-B7D6-9EFFF3D5B9AE}" srcOrd="0" destOrd="0" presId="urn:microsoft.com/office/officeart/2005/8/layout/vList5"/>
    <dgm:cxn modelId="{9102FE53-9A74-4824-B944-3630FAB0BB5F}" type="presOf" srcId="{839034D1-398B-4E65-9601-8328F3B9CD87}" destId="{B51CF6F4-DF91-4192-8604-847630F67A01}" srcOrd="0" destOrd="0" presId="urn:microsoft.com/office/officeart/2005/8/layout/vList5"/>
    <dgm:cxn modelId="{7E954D74-4E5C-4EF7-8CCC-6F270CB5076E}" srcId="{839034D1-398B-4E65-9601-8328F3B9CD87}" destId="{15DF4A13-5144-4767-955B-7BD79A4F40E9}" srcOrd="0" destOrd="0" parTransId="{3EC27645-E4A3-47C0-9662-90B3B5A8D8B3}" sibTransId="{24C2E83C-5F00-4DA3-8EEF-16A15CE9AA48}"/>
    <dgm:cxn modelId="{C160CA7A-89D8-460E-9416-849D337953BF}" srcId="{CF1848F2-2322-4CC2-AA4F-2E22A7CDA0E1}" destId="{9266E382-197A-40FE-9459-D1ED6DCCF816}" srcOrd="0" destOrd="0" parTransId="{D1388B0E-7BC0-47C7-A00E-3ECCE5E56AA3}" sibTransId="{EF298BE9-8374-4199-9FC3-9AFF7B29F81D}"/>
    <dgm:cxn modelId="{152FC07B-F620-4D1F-B18C-5DF6F8BDA89F}" type="presOf" srcId="{CF1848F2-2322-4CC2-AA4F-2E22A7CDA0E1}" destId="{E35EF958-C40B-487B-9317-470FC48909F9}" srcOrd="0" destOrd="0" presId="urn:microsoft.com/office/officeart/2005/8/layout/vList5"/>
    <dgm:cxn modelId="{9B423486-7A8E-4547-AB40-2B37A0207891}" type="presOf" srcId="{E945837F-9A80-4C1A-A4AD-E47DA4F64841}" destId="{084FFDA0-AFA4-4274-A9F3-47730420B7DB}" srcOrd="0" destOrd="1" presId="urn:microsoft.com/office/officeart/2005/8/layout/vList5"/>
    <dgm:cxn modelId="{2737DC88-289B-433E-9545-9218AF4730AB}" srcId="{0A9E1409-6083-4799-A406-9497FD63FF38}" destId="{1ABE7BAC-0103-4B7C-871F-1EBBC15FDD27}" srcOrd="3" destOrd="0" parTransId="{A5A704F8-CF6C-44A9-98C2-DC668D494667}" sibTransId="{3C512391-7E7F-489F-B597-C99C8066D518}"/>
    <dgm:cxn modelId="{B080309C-CA8C-4796-9E70-B77764E0A722}" type="presOf" srcId="{2D8F606C-BE14-4EE0-AC17-A07B8F1CFEDE}" destId="{7CF7ADB3-DCC4-4AD7-BDE6-3868B333C122}" srcOrd="0" destOrd="0" presId="urn:microsoft.com/office/officeart/2005/8/layout/vList5"/>
    <dgm:cxn modelId="{7DF2C19D-1722-4A02-950B-F92AED68E975}" srcId="{900C03A5-EAE9-47BE-815A-8CD8117E7EB3}" destId="{A710F083-F9EC-4983-99CB-77B7BF293A9A}" srcOrd="0" destOrd="0" parTransId="{8BA3C431-7B05-4A03-9852-4FC325441AD1}" sibTransId="{C40F21AD-CB04-478E-9573-27C6941BCA50}"/>
    <dgm:cxn modelId="{C2C420A9-DE55-4CCF-911C-F8ECBD1B8825}" type="presOf" srcId="{900C03A5-EAE9-47BE-815A-8CD8117E7EB3}" destId="{E52D267D-DC65-4016-8942-F3F74F829077}" srcOrd="0" destOrd="0" presId="urn:microsoft.com/office/officeart/2005/8/layout/vList5"/>
    <dgm:cxn modelId="{41E4D2B0-30D1-4CA1-9876-6E06B175AE45}" type="presOf" srcId="{15DF4A13-5144-4767-955B-7BD79A4F40E9}" destId="{A52F0509-6B1D-4B4C-9914-B359EBF1B661}" srcOrd="0" destOrd="0" presId="urn:microsoft.com/office/officeart/2005/8/layout/vList5"/>
    <dgm:cxn modelId="{F789B6B3-EF8D-47E4-A8DF-652EAD63956D}" type="presOf" srcId="{A710F083-F9EC-4983-99CB-77B7BF293A9A}" destId="{084FFDA0-AFA4-4274-A9F3-47730420B7DB}" srcOrd="0" destOrd="0" presId="urn:microsoft.com/office/officeart/2005/8/layout/vList5"/>
    <dgm:cxn modelId="{C6C21DBE-76CE-4565-844E-BF1C0389332E}" srcId="{1ABE7BAC-0103-4B7C-871F-1EBBC15FDD27}" destId="{2D8F606C-BE14-4EE0-AC17-A07B8F1CFEDE}" srcOrd="0" destOrd="0" parTransId="{54675A58-3645-4C97-8056-B91D67035E94}" sibTransId="{1F158D9E-FFBC-4414-9870-F678782DC5FB}"/>
    <dgm:cxn modelId="{F94342CA-E352-474A-B35D-19C50829EEE7}" srcId="{900C03A5-EAE9-47BE-815A-8CD8117E7EB3}" destId="{E945837F-9A80-4C1A-A4AD-E47DA4F64841}" srcOrd="1" destOrd="0" parTransId="{1A392EE9-4128-43C2-B43E-3A05D78638D2}" sibTransId="{B85FDCFA-9292-4409-B0EA-DEC86CDE7F5C}"/>
    <dgm:cxn modelId="{4DF347DC-EBA4-44C1-B119-31357C90CEF4}" srcId="{0A9E1409-6083-4799-A406-9497FD63FF38}" destId="{CF1848F2-2322-4CC2-AA4F-2E22A7CDA0E1}" srcOrd="2" destOrd="0" parTransId="{E29CE4FF-2F47-4B87-9EE5-B8D2FE00A282}" sibTransId="{CA0073F7-CF9F-4096-838C-168F49B675B1}"/>
    <dgm:cxn modelId="{20C80B4D-AAAC-420A-B028-228893F85F7F}" type="presParOf" srcId="{D46B8247-518C-4B02-B7D6-9EFFF3D5B9AE}" destId="{C63D8960-A695-4869-B6D8-FE707EAD3706}" srcOrd="0" destOrd="0" presId="urn:microsoft.com/office/officeart/2005/8/layout/vList5"/>
    <dgm:cxn modelId="{B84E9B35-3F42-4B7C-898B-3B3A8D7E3994}" type="presParOf" srcId="{C63D8960-A695-4869-B6D8-FE707EAD3706}" destId="{B51CF6F4-DF91-4192-8604-847630F67A01}" srcOrd="0" destOrd="0" presId="urn:microsoft.com/office/officeart/2005/8/layout/vList5"/>
    <dgm:cxn modelId="{D498F48E-3ED1-4577-88E5-64D64922F4B1}" type="presParOf" srcId="{C63D8960-A695-4869-B6D8-FE707EAD3706}" destId="{A52F0509-6B1D-4B4C-9914-B359EBF1B661}" srcOrd="1" destOrd="0" presId="urn:microsoft.com/office/officeart/2005/8/layout/vList5"/>
    <dgm:cxn modelId="{26DCD788-E410-4F9B-AF07-89C176595A86}" type="presParOf" srcId="{D46B8247-518C-4B02-B7D6-9EFFF3D5B9AE}" destId="{00027E07-2C40-4C88-A610-BA34F5AB2069}" srcOrd="1" destOrd="0" presId="urn:microsoft.com/office/officeart/2005/8/layout/vList5"/>
    <dgm:cxn modelId="{815E37A7-7818-4AF1-BB9C-FA44D4D8854F}" type="presParOf" srcId="{D46B8247-518C-4B02-B7D6-9EFFF3D5B9AE}" destId="{4F5A23F5-0E50-4295-BDB5-734A72314E23}" srcOrd="2" destOrd="0" presId="urn:microsoft.com/office/officeart/2005/8/layout/vList5"/>
    <dgm:cxn modelId="{80C5D67A-8815-4097-BBFE-19DC35686A0F}" type="presParOf" srcId="{4F5A23F5-0E50-4295-BDB5-734A72314E23}" destId="{E52D267D-DC65-4016-8942-F3F74F829077}" srcOrd="0" destOrd="0" presId="urn:microsoft.com/office/officeart/2005/8/layout/vList5"/>
    <dgm:cxn modelId="{A19474C8-2D74-4D12-86B6-50833DC029BE}" type="presParOf" srcId="{4F5A23F5-0E50-4295-BDB5-734A72314E23}" destId="{084FFDA0-AFA4-4274-A9F3-47730420B7DB}" srcOrd="1" destOrd="0" presId="urn:microsoft.com/office/officeart/2005/8/layout/vList5"/>
    <dgm:cxn modelId="{DBAF5613-0910-4446-A528-D15A783FD982}" type="presParOf" srcId="{D46B8247-518C-4B02-B7D6-9EFFF3D5B9AE}" destId="{C9AF2DAB-D146-4917-8CEB-6E0918BED230}" srcOrd="3" destOrd="0" presId="urn:microsoft.com/office/officeart/2005/8/layout/vList5"/>
    <dgm:cxn modelId="{000B15D2-ABCA-4823-9D57-F95B3F656E65}" type="presParOf" srcId="{D46B8247-518C-4B02-B7D6-9EFFF3D5B9AE}" destId="{E44A0D2B-893F-4AC7-82C8-F12579F319EF}" srcOrd="4" destOrd="0" presId="urn:microsoft.com/office/officeart/2005/8/layout/vList5"/>
    <dgm:cxn modelId="{F98AC013-24E4-42C5-A381-9793416DAA16}" type="presParOf" srcId="{E44A0D2B-893F-4AC7-82C8-F12579F319EF}" destId="{E35EF958-C40B-487B-9317-470FC48909F9}" srcOrd="0" destOrd="0" presId="urn:microsoft.com/office/officeart/2005/8/layout/vList5"/>
    <dgm:cxn modelId="{58B071CF-7CD1-44AF-9249-4C24EDB1BB55}" type="presParOf" srcId="{E44A0D2B-893F-4AC7-82C8-F12579F319EF}" destId="{07D9EF2E-164F-4E3F-9BA7-EB36474C2526}" srcOrd="1" destOrd="0" presId="urn:microsoft.com/office/officeart/2005/8/layout/vList5"/>
    <dgm:cxn modelId="{5B71B2CD-4C4A-48F9-A548-B94F03C6AEC8}" type="presParOf" srcId="{D46B8247-518C-4B02-B7D6-9EFFF3D5B9AE}" destId="{3071A63D-64A0-4851-B8A4-0D054B1047B0}" srcOrd="5" destOrd="0" presId="urn:microsoft.com/office/officeart/2005/8/layout/vList5"/>
    <dgm:cxn modelId="{DB49E581-CA8D-4D68-A0E7-B8C8A8B7E654}" type="presParOf" srcId="{D46B8247-518C-4B02-B7D6-9EFFF3D5B9AE}" destId="{10F7B850-CD19-4992-8657-CFE6C64257DD}" srcOrd="6" destOrd="0" presId="urn:microsoft.com/office/officeart/2005/8/layout/vList5"/>
    <dgm:cxn modelId="{181195C4-0AF7-49D7-8267-B3E0A57271E3}" type="presParOf" srcId="{10F7B850-CD19-4992-8657-CFE6C64257DD}" destId="{D659449F-4506-4794-9899-C3350D4A8DAE}" srcOrd="0" destOrd="0" presId="urn:microsoft.com/office/officeart/2005/8/layout/vList5"/>
    <dgm:cxn modelId="{07D2B4FB-AA89-42AB-B369-3D8A3FAB28D3}" type="presParOf" srcId="{10F7B850-CD19-4992-8657-CFE6C64257DD}" destId="{7CF7ADB3-DCC4-4AD7-BDE6-3868B333C12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A9E1409-6083-4799-A406-9497FD63FF38}" type="doc">
      <dgm:prSet loTypeId="urn:microsoft.com/office/officeart/2005/8/layout/vList5" loCatId="list" qsTypeId="urn:microsoft.com/office/officeart/2005/8/quickstyle/simple1#6" qsCatId="simple" csTypeId="urn:microsoft.com/office/officeart/2005/8/colors/accent1_2#4" csCatId="accent1" phldr="1"/>
      <dgm:spPr/>
      <dgm:t>
        <a:bodyPr/>
        <a:lstStyle/>
        <a:p>
          <a:endParaRPr lang="de-DE"/>
        </a:p>
      </dgm:t>
    </dgm:pt>
    <dgm:pt modelId="{839034D1-398B-4E65-9601-8328F3B9CD87}">
      <dgm:prSet phldrT="[Text]" custT="1"/>
      <dgm:spPr/>
      <dgm:t>
        <a:bodyPr/>
        <a:lstStyle/>
        <a:p>
          <a:r>
            <a:rPr lang="de-DE" sz="2000" dirty="0"/>
            <a:t>Individualität &amp; Differenzierung</a:t>
          </a:r>
          <a:endParaRPr lang="de-DE" sz="2200" dirty="0">
            <a:solidFill>
              <a:srgbClr val="FFFF00"/>
            </a:solidFill>
          </a:endParaRPr>
        </a:p>
      </dgm:t>
    </dgm:pt>
    <dgm:pt modelId="{16B7483C-AB94-4FF3-9A45-5743D24595D1}" type="parTrans" cxnId="{0761E211-325A-40BF-BE65-E0DE313755A3}">
      <dgm:prSet/>
      <dgm:spPr/>
      <dgm:t>
        <a:bodyPr/>
        <a:lstStyle/>
        <a:p>
          <a:endParaRPr lang="de-DE"/>
        </a:p>
      </dgm:t>
    </dgm:pt>
    <dgm:pt modelId="{6736EEF5-7CB2-4BAC-80B8-F7CC71235B45}" type="sibTrans" cxnId="{0761E211-325A-40BF-BE65-E0DE313755A3}">
      <dgm:prSet/>
      <dgm:spPr/>
      <dgm:t>
        <a:bodyPr/>
        <a:lstStyle/>
        <a:p>
          <a:endParaRPr lang="de-DE"/>
        </a:p>
      </dgm:t>
    </dgm:pt>
    <dgm:pt modelId="{15DF4A13-5144-4767-955B-7BD79A4F40E9}">
      <dgm:prSet phldrT="[Text]" custT="1"/>
      <dgm:spPr/>
      <dgm:t>
        <a:bodyPr/>
        <a:lstStyle/>
        <a:p>
          <a:r>
            <a:rPr lang="de-DE" sz="1600" dirty="0"/>
            <a:t>Ausrichtung des Unterrichts an individuellen Lernvoraussetzungen, Fähigkeiten und Stärken</a:t>
          </a:r>
        </a:p>
      </dgm:t>
    </dgm:pt>
    <dgm:pt modelId="{3EC27645-E4A3-47C0-9662-90B3B5A8D8B3}" type="parTrans" cxnId="{7E954D74-4E5C-4EF7-8CCC-6F270CB5076E}">
      <dgm:prSet/>
      <dgm:spPr/>
      <dgm:t>
        <a:bodyPr/>
        <a:lstStyle/>
        <a:p>
          <a:endParaRPr lang="de-DE"/>
        </a:p>
      </dgm:t>
    </dgm:pt>
    <dgm:pt modelId="{24C2E83C-5F00-4DA3-8EEF-16A15CE9AA48}" type="sibTrans" cxnId="{7E954D74-4E5C-4EF7-8CCC-6F270CB5076E}">
      <dgm:prSet/>
      <dgm:spPr/>
      <dgm:t>
        <a:bodyPr/>
        <a:lstStyle/>
        <a:p>
          <a:endParaRPr lang="de-DE"/>
        </a:p>
      </dgm:t>
    </dgm:pt>
    <dgm:pt modelId="{900C03A5-EAE9-47BE-815A-8CD8117E7EB3}">
      <dgm:prSet phldrT="[Text]" custT="1"/>
      <dgm:spPr/>
      <dgm:t>
        <a:bodyPr/>
        <a:lstStyle/>
        <a:p>
          <a:r>
            <a:rPr lang="de-DE" sz="2000" dirty="0">
              <a:solidFill>
                <a:schemeClr val="bg1"/>
              </a:solidFill>
            </a:rPr>
            <a:t>Vielfalt</a:t>
          </a:r>
        </a:p>
      </dgm:t>
    </dgm:pt>
    <dgm:pt modelId="{1283926E-274A-45E3-8A33-F840DA0CCC53}" type="parTrans" cxnId="{05FF7D1B-3C70-4D4C-8082-1823C5A4B870}">
      <dgm:prSet/>
      <dgm:spPr/>
      <dgm:t>
        <a:bodyPr/>
        <a:lstStyle/>
        <a:p>
          <a:endParaRPr lang="de-DE"/>
        </a:p>
      </dgm:t>
    </dgm:pt>
    <dgm:pt modelId="{2F106195-AB5E-4AD8-ACAD-A6675EE24B50}" type="sibTrans" cxnId="{05FF7D1B-3C70-4D4C-8082-1823C5A4B870}">
      <dgm:prSet/>
      <dgm:spPr/>
      <dgm:t>
        <a:bodyPr/>
        <a:lstStyle/>
        <a:p>
          <a:endParaRPr lang="de-DE"/>
        </a:p>
      </dgm:t>
    </dgm:pt>
    <dgm:pt modelId="{A710F083-F9EC-4983-99CB-77B7BF293A9A}">
      <dgm:prSet phldrT="[Text]" custT="1"/>
      <dgm:spPr/>
      <dgm:t>
        <a:bodyPr/>
        <a:lstStyle/>
        <a:p>
          <a:r>
            <a:rPr lang="de-DE" sz="1600" dirty="0"/>
            <a:t>Individualisierte Lernangebote (z.B. basale Förderung)</a:t>
          </a:r>
        </a:p>
      </dgm:t>
    </dgm:pt>
    <dgm:pt modelId="{8BA3C431-7B05-4A03-9852-4FC325441AD1}" type="parTrans" cxnId="{7DF2C19D-1722-4A02-950B-F92AED68E975}">
      <dgm:prSet/>
      <dgm:spPr/>
      <dgm:t>
        <a:bodyPr/>
        <a:lstStyle/>
        <a:p>
          <a:endParaRPr lang="de-DE"/>
        </a:p>
      </dgm:t>
    </dgm:pt>
    <dgm:pt modelId="{C40F21AD-CB04-478E-9573-27C6941BCA50}" type="sibTrans" cxnId="{7DF2C19D-1722-4A02-950B-F92AED68E975}">
      <dgm:prSet/>
      <dgm:spPr/>
      <dgm:t>
        <a:bodyPr/>
        <a:lstStyle/>
        <a:p>
          <a:endParaRPr lang="de-DE"/>
        </a:p>
      </dgm:t>
    </dgm:pt>
    <dgm:pt modelId="{CF1848F2-2322-4CC2-AA4F-2E22A7CDA0E1}">
      <dgm:prSet phldrT="[Text]" custT="1"/>
      <dgm:spPr/>
      <dgm:t>
        <a:bodyPr/>
        <a:lstStyle/>
        <a:p>
          <a:r>
            <a:rPr lang="de-DE" sz="2000" dirty="0"/>
            <a:t>Unterrichtsvorhaben</a:t>
          </a:r>
        </a:p>
      </dgm:t>
    </dgm:pt>
    <dgm:pt modelId="{E29CE4FF-2F47-4B87-9EE5-B8D2FE00A282}" type="parTrans" cxnId="{4DF347DC-EBA4-44C1-B119-31357C90CEF4}">
      <dgm:prSet/>
      <dgm:spPr/>
      <dgm:t>
        <a:bodyPr/>
        <a:lstStyle/>
        <a:p>
          <a:endParaRPr lang="de-DE"/>
        </a:p>
      </dgm:t>
    </dgm:pt>
    <dgm:pt modelId="{CA0073F7-CF9F-4096-838C-168F49B675B1}" type="sibTrans" cxnId="{4DF347DC-EBA4-44C1-B119-31357C90CEF4}">
      <dgm:prSet/>
      <dgm:spPr/>
      <dgm:t>
        <a:bodyPr/>
        <a:lstStyle/>
        <a:p>
          <a:endParaRPr lang="de-DE"/>
        </a:p>
      </dgm:t>
    </dgm:pt>
    <dgm:pt modelId="{9266E382-197A-40FE-9459-D1ED6DCCF816}">
      <dgm:prSet phldrT="[Text]" custT="1"/>
      <dgm:spPr/>
      <dgm:t>
        <a:bodyPr/>
        <a:lstStyle/>
        <a:p>
          <a:r>
            <a:rPr lang="de-DE" sz="1600" dirty="0"/>
            <a:t>Handlungsbezogener Unterricht</a:t>
          </a:r>
        </a:p>
      </dgm:t>
    </dgm:pt>
    <dgm:pt modelId="{D1388B0E-7BC0-47C7-A00E-3ECCE5E56AA3}" type="parTrans" cxnId="{C160CA7A-89D8-460E-9416-849D337953BF}">
      <dgm:prSet/>
      <dgm:spPr/>
      <dgm:t>
        <a:bodyPr/>
        <a:lstStyle/>
        <a:p>
          <a:endParaRPr lang="de-DE"/>
        </a:p>
      </dgm:t>
    </dgm:pt>
    <dgm:pt modelId="{EF298BE9-8374-4199-9FC3-9AFF7B29F81D}" type="sibTrans" cxnId="{C160CA7A-89D8-460E-9416-849D337953BF}">
      <dgm:prSet/>
      <dgm:spPr/>
      <dgm:t>
        <a:bodyPr/>
        <a:lstStyle/>
        <a:p>
          <a:endParaRPr lang="de-DE"/>
        </a:p>
      </dgm:t>
    </dgm:pt>
    <dgm:pt modelId="{DBC9E30A-C3C4-4722-8638-349D9A90ADF0}">
      <dgm:prSet phldrT="[Text]" custT="1"/>
      <dgm:spPr/>
      <dgm:t>
        <a:bodyPr/>
        <a:lstStyle/>
        <a:p>
          <a:r>
            <a:rPr lang="de-DE" sz="1600" dirty="0"/>
            <a:t>Vielfältiges Unterrichtsmaterial (z.B. Einsatz innovativer Medien, TEACCH-Materialien)</a:t>
          </a:r>
        </a:p>
      </dgm:t>
    </dgm:pt>
    <dgm:pt modelId="{519F5278-2AB8-4CAD-B074-9E54899314B5}" type="parTrans" cxnId="{BECA80A4-3BE7-4547-936B-ABE70A316B21}">
      <dgm:prSet/>
      <dgm:spPr/>
      <dgm:t>
        <a:bodyPr/>
        <a:lstStyle/>
        <a:p>
          <a:endParaRPr lang="de-DE"/>
        </a:p>
      </dgm:t>
    </dgm:pt>
    <dgm:pt modelId="{AEEE00EF-C5DE-4F58-A501-F6358FDC865B}" type="sibTrans" cxnId="{BECA80A4-3BE7-4547-936B-ABE70A316B21}">
      <dgm:prSet/>
      <dgm:spPr/>
      <dgm:t>
        <a:bodyPr/>
        <a:lstStyle/>
        <a:p>
          <a:endParaRPr lang="de-DE"/>
        </a:p>
      </dgm:t>
    </dgm:pt>
    <dgm:pt modelId="{5AEC0F53-C8A7-4848-AA4C-B0C80724F42E}">
      <dgm:prSet phldrT="[Text]" custT="1"/>
      <dgm:spPr/>
      <dgm:t>
        <a:bodyPr/>
        <a:lstStyle/>
        <a:p>
          <a:r>
            <a:rPr lang="de-DE" sz="1600" dirty="0"/>
            <a:t>Methodenvielfalt (z.B. offene Unterrichtsformen)</a:t>
          </a:r>
        </a:p>
      </dgm:t>
    </dgm:pt>
    <dgm:pt modelId="{45970B9A-0F54-409B-B634-BBBD0D68A52E}" type="parTrans" cxnId="{D304849B-A8B2-43CF-99BF-754DE52B23BA}">
      <dgm:prSet/>
      <dgm:spPr/>
      <dgm:t>
        <a:bodyPr/>
        <a:lstStyle/>
        <a:p>
          <a:endParaRPr lang="de-DE"/>
        </a:p>
      </dgm:t>
    </dgm:pt>
    <dgm:pt modelId="{ED511A42-5F33-42E0-AC77-298046F403A5}" type="sibTrans" cxnId="{D304849B-A8B2-43CF-99BF-754DE52B23BA}">
      <dgm:prSet/>
      <dgm:spPr/>
      <dgm:t>
        <a:bodyPr/>
        <a:lstStyle/>
        <a:p>
          <a:endParaRPr lang="de-DE"/>
        </a:p>
      </dgm:t>
    </dgm:pt>
    <dgm:pt modelId="{BD216D1B-7C9C-4F8D-99D4-19EE222AF142}">
      <dgm:prSet phldrT="[Text]" custT="1"/>
      <dgm:spPr/>
      <dgm:t>
        <a:bodyPr/>
        <a:lstStyle/>
        <a:p>
          <a:r>
            <a:rPr lang="de-DE" sz="1600" dirty="0"/>
            <a:t>Projektorientierter Unterricht</a:t>
          </a:r>
        </a:p>
      </dgm:t>
    </dgm:pt>
    <dgm:pt modelId="{D850C84D-A5B7-4B19-B1CB-C15EFFC292C9}" type="parTrans" cxnId="{C13A4708-864F-4448-A59E-398E55359DBD}">
      <dgm:prSet/>
      <dgm:spPr/>
      <dgm:t>
        <a:bodyPr/>
        <a:lstStyle/>
        <a:p>
          <a:endParaRPr lang="de-DE"/>
        </a:p>
      </dgm:t>
    </dgm:pt>
    <dgm:pt modelId="{3EB991DA-C26A-4BC7-BA3E-AAE65204659B}" type="sibTrans" cxnId="{C13A4708-864F-4448-A59E-398E55359DBD}">
      <dgm:prSet/>
      <dgm:spPr/>
      <dgm:t>
        <a:bodyPr/>
        <a:lstStyle/>
        <a:p>
          <a:endParaRPr lang="de-DE"/>
        </a:p>
      </dgm:t>
    </dgm:pt>
    <dgm:pt modelId="{4855DB22-CA91-4CA1-B946-59883CEF4581}">
      <dgm:prSet phldrT="[Text]" custT="1"/>
      <dgm:spPr/>
      <dgm:t>
        <a:bodyPr/>
        <a:lstStyle/>
        <a:p>
          <a:r>
            <a:rPr lang="de-DE" sz="1600" dirty="0"/>
            <a:t>Differenzierte Deutsch- und Mathematikförderung</a:t>
          </a:r>
        </a:p>
      </dgm:t>
    </dgm:pt>
    <dgm:pt modelId="{DE122134-E97E-4A3C-ABF1-8D43DA415ABA}" type="parTrans" cxnId="{BDFE71A5-85F1-4D31-AD82-AC3DE18AC4E3}">
      <dgm:prSet/>
      <dgm:spPr/>
      <dgm:t>
        <a:bodyPr/>
        <a:lstStyle/>
        <a:p>
          <a:endParaRPr lang="de-DE"/>
        </a:p>
      </dgm:t>
    </dgm:pt>
    <dgm:pt modelId="{574E5FD8-8F91-4D18-A586-C989D8293475}" type="sibTrans" cxnId="{BDFE71A5-85F1-4D31-AD82-AC3DE18AC4E3}">
      <dgm:prSet/>
      <dgm:spPr/>
      <dgm:t>
        <a:bodyPr/>
        <a:lstStyle/>
        <a:p>
          <a:endParaRPr lang="de-DE"/>
        </a:p>
      </dgm:t>
    </dgm:pt>
    <dgm:pt modelId="{4F32DAA8-B45D-441E-91BD-80DEFD9114A5}">
      <dgm:prSet phldrT="[Text]" custT="1"/>
      <dgm:spPr/>
      <dgm:t>
        <a:bodyPr/>
        <a:lstStyle/>
        <a:p>
          <a:r>
            <a:rPr lang="de-DE" sz="1600" dirty="0"/>
            <a:t>Kooperationen (innerhalb der schulinternen Konzepte)</a:t>
          </a:r>
        </a:p>
      </dgm:t>
    </dgm:pt>
    <dgm:pt modelId="{6C06E4D4-F872-4472-A697-588CEF0BF586}" type="parTrans" cxnId="{7245FA95-8567-458F-87D3-174A2703E178}">
      <dgm:prSet/>
      <dgm:spPr/>
      <dgm:t>
        <a:bodyPr/>
        <a:lstStyle/>
        <a:p>
          <a:endParaRPr lang="de-DE"/>
        </a:p>
      </dgm:t>
    </dgm:pt>
    <dgm:pt modelId="{B4413D57-E8F7-4221-B5E2-8A0A13C74FB2}" type="sibTrans" cxnId="{7245FA95-8567-458F-87D3-174A2703E178}">
      <dgm:prSet/>
      <dgm:spPr/>
      <dgm:t>
        <a:bodyPr/>
        <a:lstStyle/>
        <a:p>
          <a:endParaRPr lang="de-DE"/>
        </a:p>
      </dgm:t>
    </dgm:pt>
    <dgm:pt modelId="{89BBD303-041D-46CC-B368-6B72D718FF65}">
      <dgm:prSet phldrT="[Text]" custT="1"/>
      <dgm:spPr/>
      <dgm:t>
        <a:bodyPr/>
        <a:lstStyle/>
        <a:p>
          <a:r>
            <a:rPr lang="de-DE" sz="2000" dirty="0"/>
            <a:t>Unterrichtsfächer</a:t>
          </a:r>
        </a:p>
      </dgm:t>
    </dgm:pt>
    <dgm:pt modelId="{3413C6FC-89A6-40AF-88F1-3FC4376CE242}" type="parTrans" cxnId="{F7050720-EF0C-4AE6-BB72-7C02E913607E}">
      <dgm:prSet/>
      <dgm:spPr/>
      <dgm:t>
        <a:bodyPr/>
        <a:lstStyle/>
        <a:p>
          <a:endParaRPr lang="de-DE"/>
        </a:p>
      </dgm:t>
    </dgm:pt>
    <dgm:pt modelId="{1C57BB97-4BB8-4E03-9E48-7F342E70C9C9}" type="sibTrans" cxnId="{F7050720-EF0C-4AE6-BB72-7C02E913607E}">
      <dgm:prSet/>
      <dgm:spPr/>
      <dgm:t>
        <a:bodyPr/>
        <a:lstStyle/>
        <a:p>
          <a:endParaRPr lang="de-DE"/>
        </a:p>
      </dgm:t>
    </dgm:pt>
    <dgm:pt modelId="{2B8AA4DE-BF71-46A1-8A4B-8DBEF76E0425}">
      <dgm:prSet phldrT="[Text]" custT="1"/>
      <dgm:spPr/>
      <dgm:t>
        <a:bodyPr/>
        <a:lstStyle/>
        <a:p>
          <a:r>
            <a:rPr lang="de-DE" sz="1600" dirty="0"/>
            <a:t>Mathematik, Sprache und Kommunikation (Deutsch), Sachunterricht, Kunst, Musik, Sport, Arbeitslehre,  (Englisch, </a:t>
          </a:r>
          <a:r>
            <a:rPr lang="de-DE" sz="1600" dirty="0" err="1"/>
            <a:t>Literacy</a:t>
          </a:r>
          <a:r>
            <a:rPr lang="de-DE" sz="1600" dirty="0"/>
            <a:t>, Hauswirtschaft…)</a:t>
          </a:r>
        </a:p>
      </dgm:t>
    </dgm:pt>
    <dgm:pt modelId="{6D15AF35-7983-4B8A-B828-FF8B4C84ABBE}" type="parTrans" cxnId="{9A1C0FC0-2343-4872-9DD8-F1EE112E5547}">
      <dgm:prSet/>
      <dgm:spPr/>
      <dgm:t>
        <a:bodyPr/>
        <a:lstStyle/>
        <a:p>
          <a:endParaRPr lang="de-DE"/>
        </a:p>
      </dgm:t>
    </dgm:pt>
    <dgm:pt modelId="{19DF2FE8-BA1E-4014-B41B-61AB9E0CB428}" type="sibTrans" cxnId="{9A1C0FC0-2343-4872-9DD8-F1EE112E5547}">
      <dgm:prSet/>
      <dgm:spPr/>
      <dgm:t>
        <a:bodyPr/>
        <a:lstStyle/>
        <a:p>
          <a:endParaRPr lang="de-DE"/>
        </a:p>
      </dgm:t>
    </dgm:pt>
    <dgm:pt modelId="{D46B8247-518C-4B02-B7D6-9EFFF3D5B9AE}" type="pres">
      <dgm:prSet presAssocID="{0A9E1409-6083-4799-A406-9497FD63FF38}" presName="Name0" presStyleCnt="0">
        <dgm:presLayoutVars>
          <dgm:dir/>
          <dgm:animLvl val="lvl"/>
          <dgm:resizeHandles val="exact"/>
        </dgm:presLayoutVars>
      </dgm:prSet>
      <dgm:spPr/>
    </dgm:pt>
    <dgm:pt modelId="{C63D8960-A695-4869-B6D8-FE707EAD3706}" type="pres">
      <dgm:prSet presAssocID="{839034D1-398B-4E65-9601-8328F3B9CD87}" presName="linNode" presStyleCnt="0"/>
      <dgm:spPr/>
    </dgm:pt>
    <dgm:pt modelId="{B51CF6F4-DF91-4192-8604-847630F67A01}" type="pres">
      <dgm:prSet presAssocID="{839034D1-398B-4E65-9601-8328F3B9CD87}" presName="parentText" presStyleLbl="node1" presStyleIdx="0" presStyleCnt="4" custScaleX="85418">
        <dgm:presLayoutVars>
          <dgm:chMax val="1"/>
          <dgm:bulletEnabled val="1"/>
        </dgm:presLayoutVars>
      </dgm:prSet>
      <dgm:spPr/>
    </dgm:pt>
    <dgm:pt modelId="{A52F0509-6B1D-4B4C-9914-B359EBF1B661}" type="pres">
      <dgm:prSet presAssocID="{839034D1-398B-4E65-9601-8328F3B9CD87}" presName="descendantText" presStyleLbl="alignAccFollowNode1" presStyleIdx="0" presStyleCnt="4">
        <dgm:presLayoutVars>
          <dgm:bulletEnabled val="1"/>
        </dgm:presLayoutVars>
      </dgm:prSet>
      <dgm:spPr/>
    </dgm:pt>
    <dgm:pt modelId="{00027E07-2C40-4C88-A610-BA34F5AB2069}" type="pres">
      <dgm:prSet presAssocID="{6736EEF5-7CB2-4BAC-80B8-F7CC71235B45}" presName="sp" presStyleCnt="0"/>
      <dgm:spPr/>
    </dgm:pt>
    <dgm:pt modelId="{4F5A23F5-0E50-4295-BDB5-734A72314E23}" type="pres">
      <dgm:prSet presAssocID="{900C03A5-EAE9-47BE-815A-8CD8117E7EB3}" presName="linNode" presStyleCnt="0"/>
      <dgm:spPr/>
    </dgm:pt>
    <dgm:pt modelId="{E52D267D-DC65-4016-8942-F3F74F829077}" type="pres">
      <dgm:prSet presAssocID="{900C03A5-EAE9-47BE-815A-8CD8117E7EB3}" presName="parentText" presStyleLbl="node1" presStyleIdx="1" presStyleCnt="4" custScaleX="85233" custLinFactNeighborX="52" custLinFactNeighborY="464">
        <dgm:presLayoutVars>
          <dgm:chMax val="1"/>
          <dgm:bulletEnabled val="1"/>
        </dgm:presLayoutVars>
      </dgm:prSet>
      <dgm:spPr/>
    </dgm:pt>
    <dgm:pt modelId="{084FFDA0-AFA4-4274-A9F3-47730420B7DB}" type="pres">
      <dgm:prSet presAssocID="{900C03A5-EAE9-47BE-815A-8CD8117E7EB3}" presName="descendantText" presStyleLbl="alignAccFollowNode1" presStyleIdx="1" presStyleCnt="4">
        <dgm:presLayoutVars>
          <dgm:bulletEnabled val="1"/>
        </dgm:presLayoutVars>
      </dgm:prSet>
      <dgm:spPr/>
    </dgm:pt>
    <dgm:pt modelId="{C9AF2DAB-D146-4917-8CEB-6E0918BED230}" type="pres">
      <dgm:prSet presAssocID="{2F106195-AB5E-4AD8-ACAD-A6675EE24B50}" presName="sp" presStyleCnt="0"/>
      <dgm:spPr/>
    </dgm:pt>
    <dgm:pt modelId="{E44A0D2B-893F-4AC7-82C8-F12579F319EF}" type="pres">
      <dgm:prSet presAssocID="{CF1848F2-2322-4CC2-AA4F-2E22A7CDA0E1}" presName="linNode" presStyleCnt="0"/>
      <dgm:spPr/>
    </dgm:pt>
    <dgm:pt modelId="{E35EF958-C40B-487B-9317-470FC48909F9}" type="pres">
      <dgm:prSet presAssocID="{CF1848F2-2322-4CC2-AA4F-2E22A7CDA0E1}" presName="parentText" presStyleLbl="node1" presStyleIdx="2" presStyleCnt="4" custScaleX="85418">
        <dgm:presLayoutVars>
          <dgm:chMax val="1"/>
          <dgm:bulletEnabled val="1"/>
        </dgm:presLayoutVars>
      </dgm:prSet>
      <dgm:spPr/>
    </dgm:pt>
    <dgm:pt modelId="{07D9EF2E-164F-4E3F-9BA7-EB36474C2526}" type="pres">
      <dgm:prSet presAssocID="{CF1848F2-2322-4CC2-AA4F-2E22A7CDA0E1}" presName="descendantText" presStyleLbl="alignAccFollowNode1" presStyleIdx="2" presStyleCnt="4">
        <dgm:presLayoutVars>
          <dgm:bulletEnabled val="1"/>
        </dgm:presLayoutVars>
      </dgm:prSet>
      <dgm:spPr/>
    </dgm:pt>
    <dgm:pt modelId="{C30C5766-8BBF-491C-B5B3-D76BDFE988F1}" type="pres">
      <dgm:prSet presAssocID="{CA0073F7-CF9F-4096-838C-168F49B675B1}" presName="sp" presStyleCnt="0"/>
      <dgm:spPr/>
    </dgm:pt>
    <dgm:pt modelId="{0312BB61-42B8-48B8-922B-C9E544A504A3}" type="pres">
      <dgm:prSet presAssocID="{89BBD303-041D-46CC-B368-6B72D718FF65}" presName="linNode" presStyleCnt="0"/>
      <dgm:spPr/>
    </dgm:pt>
    <dgm:pt modelId="{5FFAAA4D-0DD2-43B0-B287-6222DC6AFA79}" type="pres">
      <dgm:prSet presAssocID="{89BBD303-041D-46CC-B368-6B72D718FF65}" presName="parentText" presStyleLbl="node1" presStyleIdx="3" presStyleCnt="4" custScaleX="87238">
        <dgm:presLayoutVars>
          <dgm:chMax val="1"/>
          <dgm:bulletEnabled val="1"/>
        </dgm:presLayoutVars>
      </dgm:prSet>
      <dgm:spPr/>
    </dgm:pt>
    <dgm:pt modelId="{C0CC3300-8A37-4668-9301-BCD12C855075}" type="pres">
      <dgm:prSet presAssocID="{89BBD303-041D-46CC-B368-6B72D718FF65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B2A89701-725C-47EE-8E8D-1C7DA5E6E9DE}" type="presOf" srcId="{2B8AA4DE-BF71-46A1-8A4B-8DBEF76E0425}" destId="{C0CC3300-8A37-4668-9301-BCD12C855075}" srcOrd="0" destOrd="0" presId="urn:microsoft.com/office/officeart/2005/8/layout/vList5"/>
    <dgm:cxn modelId="{A25E7F02-2C69-4A22-9206-8DCD15292634}" type="presOf" srcId="{DBC9E30A-C3C4-4722-8638-349D9A90ADF0}" destId="{084FFDA0-AFA4-4274-A9F3-47730420B7DB}" srcOrd="0" destOrd="1" presId="urn:microsoft.com/office/officeart/2005/8/layout/vList5"/>
    <dgm:cxn modelId="{C13A4708-864F-4448-A59E-398E55359DBD}" srcId="{CF1848F2-2322-4CC2-AA4F-2E22A7CDA0E1}" destId="{BD216D1B-7C9C-4F8D-99D4-19EE222AF142}" srcOrd="1" destOrd="0" parTransId="{D850C84D-A5B7-4B19-B1CB-C15EFFC292C9}" sibTransId="{3EB991DA-C26A-4BC7-BA3E-AAE65204659B}"/>
    <dgm:cxn modelId="{0761E211-325A-40BF-BE65-E0DE313755A3}" srcId="{0A9E1409-6083-4799-A406-9497FD63FF38}" destId="{839034D1-398B-4E65-9601-8328F3B9CD87}" srcOrd="0" destOrd="0" parTransId="{16B7483C-AB94-4FF3-9A45-5743D24595D1}" sibTransId="{6736EEF5-7CB2-4BAC-80B8-F7CC71235B45}"/>
    <dgm:cxn modelId="{05FF7D1B-3C70-4D4C-8082-1823C5A4B870}" srcId="{0A9E1409-6083-4799-A406-9497FD63FF38}" destId="{900C03A5-EAE9-47BE-815A-8CD8117E7EB3}" srcOrd="1" destOrd="0" parTransId="{1283926E-274A-45E3-8A33-F840DA0CCC53}" sibTransId="{2F106195-AB5E-4AD8-ACAD-A6675EE24B50}"/>
    <dgm:cxn modelId="{F7050720-EF0C-4AE6-BB72-7C02E913607E}" srcId="{0A9E1409-6083-4799-A406-9497FD63FF38}" destId="{89BBD303-041D-46CC-B368-6B72D718FF65}" srcOrd="3" destOrd="0" parTransId="{3413C6FC-89A6-40AF-88F1-3FC4376CE242}" sibTransId="{1C57BB97-4BB8-4E03-9E48-7F342E70C9C9}"/>
    <dgm:cxn modelId="{7FA22425-B7D6-490B-A272-EE198BA08270}" type="presOf" srcId="{4855DB22-CA91-4CA1-B946-59883CEF4581}" destId="{A52F0509-6B1D-4B4C-9914-B359EBF1B661}" srcOrd="0" destOrd="1" presId="urn:microsoft.com/office/officeart/2005/8/layout/vList5"/>
    <dgm:cxn modelId="{C37FB726-053A-4642-9AE1-B44CD72B9CDD}" type="presOf" srcId="{BD216D1B-7C9C-4F8D-99D4-19EE222AF142}" destId="{07D9EF2E-164F-4E3F-9BA7-EB36474C2526}" srcOrd="0" destOrd="1" presId="urn:microsoft.com/office/officeart/2005/8/layout/vList5"/>
    <dgm:cxn modelId="{49D5B567-E2D7-4218-AECF-6F3A5A1931FB}" type="presOf" srcId="{5AEC0F53-C8A7-4848-AA4C-B0C80724F42E}" destId="{084FFDA0-AFA4-4274-A9F3-47730420B7DB}" srcOrd="0" destOrd="2" presId="urn:microsoft.com/office/officeart/2005/8/layout/vList5"/>
    <dgm:cxn modelId="{06D8BB4B-C5AD-4611-B11C-4DE16736065B}" type="presOf" srcId="{9266E382-197A-40FE-9459-D1ED6DCCF816}" destId="{07D9EF2E-164F-4E3F-9BA7-EB36474C2526}" srcOrd="0" destOrd="0" presId="urn:microsoft.com/office/officeart/2005/8/layout/vList5"/>
    <dgm:cxn modelId="{0F60F26B-E684-4114-8249-DE378B90806B}" type="presOf" srcId="{4F32DAA8-B45D-441E-91BD-80DEFD9114A5}" destId="{07D9EF2E-164F-4E3F-9BA7-EB36474C2526}" srcOrd="0" destOrd="2" presId="urn:microsoft.com/office/officeart/2005/8/layout/vList5"/>
    <dgm:cxn modelId="{A3379753-0E93-44FE-8682-B56FA8FEA78B}" type="presOf" srcId="{0A9E1409-6083-4799-A406-9497FD63FF38}" destId="{D46B8247-518C-4B02-B7D6-9EFFF3D5B9AE}" srcOrd="0" destOrd="0" presId="urn:microsoft.com/office/officeart/2005/8/layout/vList5"/>
    <dgm:cxn modelId="{9102FE53-9A74-4824-B944-3630FAB0BB5F}" type="presOf" srcId="{839034D1-398B-4E65-9601-8328F3B9CD87}" destId="{B51CF6F4-DF91-4192-8604-847630F67A01}" srcOrd="0" destOrd="0" presId="urn:microsoft.com/office/officeart/2005/8/layout/vList5"/>
    <dgm:cxn modelId="{7E954D74-4E5C-4EF7-8CCC-6F270CB5076E}" srcId="{839034D1-398B-4E65-9601-8328F3B9CD87}" destId="{15DF4A13-5144-4767-955B-7BD79A4F40E9}" srcOrd="0" destOrd="0" parTransId="{3EC27645-E4A3-47C0-9662-90B3B5A8D8B3}" sibTransId="{24C2E83C-5F00-4DA3-8EEF-16A15CE9AA48}"/>
    <dgm:cxn modelId="{C160CA7A-89D8-460E-9416-849D337953BF}" srcId="{CF1848F2-2322-4CC2-AA4F-2E22A7CDA0E1}" destId="{9266E382-197A-40FE-9459-D1ED6DCCF816}" srcOrd="0" destOrd="0" parTransId="{D1388B0E-7BC0-47C7-A00E-3ECCE5E56AA3}" sibTransId="{EF298BE9-8374-4199-9FC3-9AFF7B29F81D}"/>
    <dgm:cxn modelId="{152FC07B-F620-4D1F-B18C-5DF6F8BDA89F}" type="presOf" srcId="{CF1848F2-2322-4CC2-AA4F-2E22A7CDA0E1}" destId="{E35EF958-C40B-487B-9317-470FC48909F9}" srcOrd="0" destOrd="0" presId="urn:microsoft.com/office/officeart/2005/8/layout/vList5"/>
    <dgm:cxn modelId="{7245FA95-8567-458F-87D3-174A2703E178}" srcId="{CF1848F2-2322-4CC2-AA4F-2E22A7CDA0E1}" destId="{4F32DAA8-B45D-441E-91BD-80DEFD9114A5}" srcOrd="2" destOrd="0" parTransId="{6C06E4D4-F872-4472-A697-588CEF0BF586}" sibTransId="{B4413D57-E8F7-4221-B5E2-8A0A13C74FB2}"/>
    <dgm:cxn modelId="{D304849B-A8B2-43CF-99BF-754DE52B23BA}" srcId="{900C03A5-EAE9-47BE-815A-8CD8117E7EB3}" destId="{5AEC0F53-C8A7-4848-AA4C-B0C80724F42E}" srcOrd="2" destOrd="0" parTransId="{45970B9A-0F54-409B-B634-BBBD0D68A52E}" sibTransId="{ED511A42-5F33-42E0-AC77-298046F403A5}"/>
    <dgm:cxn modelId="{7DF2C19D-1722-4A02-950B-F92AED68E975}" srcId="{900C03A5-EAE9-47BE-815A-8CD8117E7EB3}" destId="{A710F083-F9EC-4983-99CB-77B7BF293A9A}" srcOrd="0" destOrd="0" parTransId="{8BA3C431-7B05-4A03-9852-4FC325441AD1}" sibTransId="{C40F21AD-CB04-478E-9573-27C6941BCA50}"/>
    <dgm:cxn modelId="{BECA80A4-3BE7-4547-936B-ABE70A316B21}" srcId="{900C03A5-EAE9-47BE-815A-8CD8117E7EB3}" destId="{DBC9E30A-C3C4-4722-8638-349D9A90ADF0}" srcOrd="1" destOrd="0" parTransId="{519F5278-2AB8-4CAD-B074-9E54899314B5}" sibTransId="{AEEE00EF-C5DE-4F58-A501-F6358FDC865B}"/>
    <dgm:cxn modelId="{BDFE71A5-85F1-4D31-AD82-AC3DE18AC4E3}" srcId="{839034D1-398B-4E65-9601-8328F3B9CD87}" destId="{4855DB22-CA91-4CA1-B946-59883CEF4581}" srcOrd="1" destOrd="0" parTransId="{DE122134-E97E-4A3C-ABF1-8D43DA415ABA}" sibTransId="{574E5FD8-8F91-4D18-A586-C989D8293475}"/>
    <dgm:cxn modelId="{C2C420A9-DE55-4CCF-911C-F8ECBD1B8825}" type="presOf" srcId="{900C03A5-EAE9-47BE-815A-8CD8117E7EB3}" destId="{E52D267D-DC65-4016-8942-F3F74F829077}" srcOrd="0" destOrd="0" presId="urn:microsoft.com/office/officeart/2005/8/layout/vList5"/>
    <dgm:cxn modelId="{41E4D2B0-30D1-4CA1-9876-6E06B175AE45}" type="presOf" srcId="{15DF4A13-5144-4767-955B-7BD79A4F40E9}" destId="{A52F0509-6B1D-4B4C-9914-B359EBF1B661}" srcOrd="0" destOrd="0" presId="urn:microsoft.com/office/officeart/2005/8/layout/vList5"/>
    <dgm:cxn modelId="{F789B6B3-EF8D-47E4-A8DF-652EAD63956D}" type="presOf" srcId="{A710F083-F9EC-4983-99CB-77B7BF293A9A}" destId="{084FFDA0-AFA4-4274-A9F3-47730420B7DB}" srcOrd="0" destOrd="0" presId="urn:microsoft.com/office/officeart/2005/8/layout/vList5"/>
    <dgm:cxn modelId="{9A1C0FC0-2343-4872-9DD8-F1EE112E5547}" srcId="{89BBD303-041D-46CC-B368-6B72D718FF65}" destId="{2B8AA4DE-BF71-46A1-8A4B-8DBEF76E0425}" srcOrd="0" destOrd="0" parTransId="{6D15AF35-7983-4B8A-B828-FF8B4C84ABBE}" sibTransId="{19DF2FE8-BA1E-4014-B41B-61AB9E0CB428}"/>
    <dgm:cxn modelId="{4DF347DC-EBA4-44C1-B119-31357C90CEF4}" srcId="{0A9E1409-6083-4799-A406-9497FD63FF38}" destId="{CF1848F2-2322-4CC2-AA4F-2E22A7CDA0E1}" srcOrd="2" destOrd="0" parTransId="{E29CE4FF-2F47-4B87-9EE5-B8D2FE00A282}" sibTransId="{CA0073F7-CF9F-4096-838C-168F49B675B1}"/>
    <dgm:cxn modelId="{25B0EAEB-DEFA-4B4A-82C7-D7847632688E}" type="presOf" srcId="{89BBD303-041D-46CC-B368-6B72D718FF65}" destId="{5FFAAA4D-0DD2-43B0-B287-6222DC6AFA79}" srcOrd="0" destOrd="0" presId="urn:microsoft.com/office/officeart/2005/8/layout/vList5"/>
    <dgm:cxn modelId="{20C80B4D-AAAC-420A-B028-228893F85F7F}" type="presParOf" srcId="{D46B8247-518C-4B02-B7D6-9EFFF3D5B9AE}" destId="{C63D8960-A695-4869-B6D8-FE707EAD3706}" srcOrd="0" destOrd="0" presId="urn:microsoft.com/office/officeart/2005/8/layout/vList5"/>
    <dgm:cxn modelId="{B84E9B35-3F42-4B7C-898B-3B3A8D7E3994}" type="presParOf" srcId="{C63D8960-A695-4869-B6D8-FE707EAD3706}" destId="{B51CF6F4-DF91-4192-8604-847630F67A01}" srcOrd="0" destOrd="0" presId="urn:microsoft.com/office/officeart/2005/8/layout/vList5"/>
    <dgm:cxn modelId="{D498F48E-3ED1-4577-88E5-64D64922F4B1}" type="presParOf" srcId="{C63D8960-A695-4869-B6D8-FE707EAD3706}" destId="{A52F0509-6B1D-4B4C-9914-B359EBF1B661}" srcOrd="1" destOrd="0" presId="urn:microsoft.com/office/officeart/2005/8/layout/vList5"/>
    <dgm:cxn modelId="{26DCD788-E410-4F9B-AF07-89C176595A86}" type="presParOf" srcId="{D46B8247-518C-4B02-B7D6-9EFFF3D5B9AE}" destId="{00027E07-2C40-4C88-A610-BA34F5AB2069}" srcOrd="1" destOrd="0" presId="urn:microsoft.com/office/officeart/2005/8/layout/vList5"/>
    <dgm:cxn modelId="{815E37A7-7818-4AF1-BB9C-FA44D4D8854F}" type="presParOf" srcId="{D46B8247-518C-4B02-B7D6-9EFFF3D5B9AE}" destId="{4F5A23F5-0E50-4295-BDB5-734A72314E23}" srcOrd="2" destOrd="0" presId="urn:microsoft.com/office/officeart/2005/8/layout/vList5"/>
    <dgm:cxn modelId="{80C5D67A-8815-4097-BBFE-19DC35686A0F}" type="presParOf" srcId="{4F5A23F5-0E50-4295-BDB5-734A72314E23}" destId="{E52D267D-DC65-4016-8942-F3F74F829077}" srcOrd="0" destOrd="0" presId="urn:microsoft.com/office/officeart/2005/8/layout/vList5"/>
    <dgm:cxn modelId="{A19474C8-2D74-4D12-86B6-50833DC029BE}" type="presParOf" srcId="{4F5A23F5-0E50-4295-BDB5-734A72314E23}" destId="{084FFDA0-AFA4-4274-A9F3-47730420B7DB}" srcOrd="1" destOrd="0" presId="urn:microsoft.com/office/officeart/2005/8/layout/vList5"/>
    <dgm:cxn modelId="{DBAF5613-0910-4446-A528-D15A783FD982}" type="presParOf" srcId="{D46B8247-518C-4B02-B7D6-9EFFF3D5B9AE}" destId="{C9AF2DAB-D146-4917-8CEB-6E0918BED230}" srcOrd="3" destOrd="0" presId="urn:microsoft.com/office/officeart/2005/8/layout/vList5"/>
    <dgm:cxn modelId="{000B15D2-ABCA-4823-9D57-F95B3F656E65}" type="presParOf" srcId="{D46B8247-518C-4B02-B7D6-9EFFF3D5B9AE}" destId="{E44A0D2B-893F-4AC7-82C8-F12579F319EF}" srcOrd="4" destOrd="0" presId="urn:microsoft.com/office/officeart/2005/8/layout/vList5"/>
    <dgm:cxn modelId="{F98AC013-24E4-42C5-A381-9793416DAA16}" type="presParOf" srcId="{E44A0D2B-893F-4AC7-82C8-F12579F319EF}" destId="{E35EF958-C40B-487B-9317-470FC48909F9}" srcOrd="0" destOrd="0" presId="urn:microsoft.com/office/officeart/2005/8/layout/vList5"/>
    <dgm:cxn modelId="{58B071CF-7CD1-44AF-9249-4C24EDB1BB55}" type="presParOf" srcId="{E44A0D2B-893F-4AC7-82C8-F12579F319EF}" destId="{07D9EF2E-164F-4E3F-9BA7-EB36474C2526}" srcOrd="1" destOrd="0" presId="urn:microsoft.com/office/officeart/2005/8/layout/vList5"/>
    <dgm:cxn modelId="{46B78D8D-4509-4FA0-894E-64444E6089D7}" type="presParOf" srcId="{D46B8247-518C-4B02-B7D6-9EFFF3D5B9AE}" destId="{C30C5766-8BBF-491C-B5B3-D76BDFE988F1}" srcOrd="5" destOrd="0" presId="urn:microsoft.com/office/officeart/2005/8/layout/vList5"/>
    <dgm:cxn modelId="{5F5862F3-3360-40CB-A2FE-A7567A882CE5}" type="presParOf" srcId="{D46B8247-518C-4B02-B7D6-9EFFF3D5B9AE}" destId="{0312BB61-42B8-48B8-922B-C9E544A504A3}" srcOrd="6" destOrd="0" presId="urn:microsoft.com/office/officeart/2005/8/layout/vList5"/>
    <dgm:cxn modelId="{2DF016DC-218A-4901-A898-86218F9A5A61}" type="presParOf" srcId="{0312BB61-42B8-48B8-922B-C9E544A504A3}" destId="{5FFAAA4D-0DD2-43B0-B287-6222DC6AFA79}" srcOrd="0" destOrd="0" presId="urn:microsoft.com/office/officeart/2005/8/layout/vList5"/>
    <dgm:cxn modelId="{07FCBF04-28B9-4820-8758-8ABE052102FF}" type="presParOf" srcId="{0312BB61-42B8-48B8-922B-C9E544A504A3}" destId="{C0CC3300-8A37-4668-9301-BCD12C85507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A9E1409-6083-4799-A406-9497FD63FF38}" type="doc">
      <dgm:prSet loTypeId="urn:microsoft.com/office/officeart/2005/8/layout/vList5" loCatId="list" qsTypeId="urn:microsoft.com/office/officeart/2005/8/quickstyle/simple1#7" qsCatId="simple" csTypeId="urn:microsoft.com/office/officeart/2005/8/colors/accent1_2#5" csCatId="accent1" phldr="1"/>
      <dgm:spPr/>
      <dgm:t>
        <a:bodyPr/>
        <a:lstStyle/>
        <a:p>
          <a:endParaRPr lang="de-DE"/>
        </a:p>
      </dgm:t>
    </dgm:pt>
    <dgm:pt modelId="{839034D1-398B-4E65-9601-8328F3B9CD87}">
      <dgm:prSet phldrT="[Text]" custT="1"/>
      <dgm:spPr/>
      <dgm:t>
        <a:bodyPr/>
        <a:lstStyle/>
        <a:p>
          <a:r>
            <a:rPr lang="de-DE" sz="2000" dirty="0"/>
            <a:t>Pädagogik mit Tieren</a:t>
          </a:r>
          <a:endParaRPr lang="de-DE" sz="2200" dirty="0">
            <a:solidFill>
              <a:srgbClr val="FFFF00"/>
            </a:solidFill>
          </a:endParaRPr>
        </a:p>
      </dgm:t>
    </dgm:pt>
    <dgm:pt modelId="{16B7483C-AB94-4FF3-9A45-5743D24595D1}" type="parTrans" cxnId="{0761E211-325A-40BF-BE65-E0DE313755A3}">
      <dgm:prSet/>
      <dgm:spPr/>
      <dgm:t>
        <a:bodyPr/>
        <a:lstStyle/>
        <a:p>
          <a:endParaRPr lang="de-DE"/>
        </a:p>
      </dgm:t>
    </dgm:pt>
    <dgm:pt modelId="{6736EEF5-7CB2-4BAC-80B8-F7CC71235B45}" type="sibTrans" cxnId="{0761E211-325A-40BF-BE65-E0DE313755A3}">
      <dgm:prSet/>
      <dgm:spPr/>
      <dgm:t>
        <a:bodyPr/>
        <a:lstStyle/>
        <a:p>
          <a:endParaRPr lang="de-DE"/>
        </a:p>
      </dgm:t>
    </dgm:pt>
    <dgm:pt modelId="{15DF4A13-5144-4767-955B-7BD79A4F40E9}">
      <dgm:prSet phldrT="[Text]" custT="1"/>
      <dgm:spPr/>
      <dgm:t>
        <a:bodyPr/>
        <a:lstStyle/>
        <a:p>
          <a:r>
            <a:rPr lang="de-DE" sz="1600" dirty="0"/>
            <a:t>Voltigieren</a:t>
          </a:r>
        </a:p>
      </dgm:t>
    </dgm:pt>
    <dgm:pt modelId="{3EC27645-E4A3-47C0-9662-90B3B5A8D8B3}" type="parTrans" cxnId="{7E954D74-4E5C-4EF7-8CCC-6F270CB5076E}">
      <dgm:prSet/>
      <dgm:spPr/>
      <dgm:t>
        <a:bodyPr/>
        <a:lstStyle/>
        <a:p>
          <a:endParaRPr lang="de-DE"/>
        </a:p>
      </dgm:t>
    </dgm:pt>
    <dgm:pt modelId="{24C2E83C-5F00-4DA3-8EEF-16A15CE9AA48}" type="sibTrans" cxnId="{7E954D74-4E5C-4EF7-8CCC-6F270CB5076E}">
      <dgm:prSet/>
      <dgm:spPr/>
      <dgm:t>
        <a:bodyPr/>
        <a:lstStyle/>
        <a:p>
          <a:endParaRPr lang="de-DE"/>
        </a:p>
      </dgm:t>
    </dgm:pt>
    <dgm:pt modelId="{900C03A5-EAE9-47BE-815A-8CD8117E7EB3}">
      <dgm:prSet phldrT="[Text]" custT="1"/>
      <dgm:spPr/>
      <dgm:t>
        <a:bodyPr/>
        <a:lstStyle/>
        <a:p>
          <a:r>
            <a:rPr lang="de-DE" sz="2000" dirty="0">
              <a:solidFill>
                <a:schemeClr val="bg1"/>
              </a:solidFill>
            </a:rPr>
            <a:t>UK (Unterstützte Kommunikation)</a:t>
          </a:r>
        </a:p>
      </dgm:t>
    </dgm:pt>
    <dgm:pt modelId="{1283926E-274A-45E3-8A33-F840DA0CCC53}" type="parTrans" cxnId="{05FF7D1B-3C70-4D4C-8082-1823C5A4B870}">
      <dgm:prSet/>
      <dgm:spPr/>
      <dgm:t>
        <a:bodyPr/>
        <a:lstStyle/>
        <a:p>
          <a:endParaRPr lang="de-DE"/>
        </a:p>
      </dgm:t>
    </dgm:pt>
    <dgm:pt modelId="{2F106195-AB5E-4AD8-ACAD-A6675EE24B50}" type="sibTrans" cxnId="{05FF7D1B-3C70-4D4C-8082-1823C5A4B870}">
      <dgm:prSet/>
      <dgm:spPr/>
      <dgm:t>
        <a:bodyPr/>
        <a:lstStyle/>
        <a:p>
          <a:endParaRPr lang="de-DE"/>
        </a:p>
      </dgm:t>
    </dgm:pt>
    <dgm:pt modelId="{A710F083-F9EC-4983-99CB-77B7BF293A9A}">
      <dgm:prSet phldrT="[Text]" custT="1"/>
      <dgm:spPr/>
      <dgm:t>
        <a:bodyPr/>
        <a:lstStyle/>
        <a:p>
          <a:r>
            <a:rPr lang="de-DE" sz="1600" dirty="0"/>
            <a:t>Einsatz von Kestner-Gebärden</a:t>
          </a:r>
        </a:p>
      </dgm:t>
    </dgm:pt>
    <dgm:pt modelId="{8BA3C431-7B05-4A03-9852-4FC325441AD1}" type="parTrans" cxnId="{7DF2C19D-1722-4A02-950B-F92AED68E975}">
      <dgm:prSet/>
      <dgm:spPr/>
      <dgm:t>
        <a:bodyPr/>
        <a:lstStyle/>
        <a:p>
          <a:endParaRPr lang="de-DE"/>
        </a:p>
      </dgm:t>
    </dgm:pt>
    <dgm:pt modelId="{C40F21AD-CB04-478E-9573-27C6941BCA50}" type="sibTrans" cxnId="{7DF2C19D-1722-4A02-950B-F92AED68E975}">
      <dgm:prSet/>
      <dgm:spPr/>
      <dgm:t>
        <a:bodyPr/>
        <a:lstStyle/>
        <a:p>
          <a:endParaRPr lang="de-DE"/>
        </a:p>
      </dgm:t>
    </dgm:pt>
    <dgm:pt modelId="{CF1848F2-2322-4CC2-AA4F-2E22A7CDA0E1}">
      <dgm:prSet phldrT="[Text]" custT="1"/>
      <dgm:spPr/>
      <dgm:t>
        <a:bodyPr/>
        <a:lstStyle/>
        <a:p>
          <a:r>
            <a:rPr lang="de-DE" sz="2000" dirty="0"/>
            <a:t>Kunstatelier</a:t>
          </a:r>
          <a:endParaRPr lang="de-DE" sz="2100" dirty="0"/>
        </a:p>
      </dgm:t>
    </dgm:pt>
    <dgm:pt modelId="{E29CE4FF-2F47-4B87-9EE5-B8D2FE00A282}" type="parTrans" cxnId="{4DF347DC-EBA4-44C1-B119-31357C90CEF4}">
      <dgm:prSet/>
      <dgm:spPr/>
      <dgm:t>
        <a:bodyPr/>
        <a:lstStyle/>
        <a:p>
          <a:endParaRPr lang="de-DE"/>
        </a:p>
      </dgm:t>
    </dgm:pt>
    <dgm:pt modelId="{CA0073F7-CF9F-4096-838C-168F49B675B1}" type="sibTrans" cxnId="{4DF347DC-EBA4-44C1-B119-31357C90CEF4}">
      <dgm:prSet/>
      <dgm:spPr/>
      <dgm:t>
        <a:bodyPr/>
        <a:lstStyle/>
        <a:p>
          <a:endParaRPr lang="de-DE"/>
        </a:p>
      </dgm:t>
    </dgm:pt>
    <dgm:pt modelId="{9266E382-197A-40FE-9459-D1ED6DCCF816}">
      <dgm:prSet phldrT="[Text]" custT="1"/>
      <dgm:spPr/>
      <dgm:t>
        <a:bodyPr/>
        <a:lstStyle/>
        <a:p>
          <a:r>
            <a:rPr lang="de-DE" sz="1600" dirty="0"/>
            <a:t>Gezielte</a:t>
          </a:r>
          <a:r>
            <a:rPr lang="de-DE" sz="1600" baseline="0" dirty="0"/>
            <a:t> Förderung der Persönlichkeitsentwicklung mittels künstlerischer Tätigkeit</a:t>
          </a:r>
          <a:endParaRPr lang="de-DE" sz="1600" dirty="0"/>
        </a:p>
      </dgm:t>
    </dgm:pt>
    <dgm:pt modelId="{D1388B0E-7BC0-47C7-A00E-3ECCE5E56AA3}" type="parTrans" cxnId="{C160CA7A-89D8-460E-9416-849D337953BF}">
      <dgm:prSet/>
      <dgm:spPr/>
      <dgm:t>
        <a:bodyPr/>
        <a:lstStyle/>
        <a:p>
          <a:endParaRPr lang="de-DE"/>
        </a:p>
      </dgm:t>
    </dgm:pt>
    <dgm:pt modelId="{EF298BE9-8374-4199-9FC3-9AFF7B29F81D}" type="sibTrans" cxnId="{C160CA7A-89D8-460E-9416-849D337953BF}">
      <dgm:prSet/>
      <dgm:spPr/>
      <dgm:t>
        <a:bodyPr/>
        <a:lstStyle/>
        <a:p>
          <a:endParaRPr lang="de-DE"/>
        </a:p>
      </dgm:t>
    </dgm:pt>
    <dgm:pt modelId="{2D8F606C-BE14-4EE0-AC17-A07B8F1CFEDE}">
      <dgm:prSet phldrT="[Text]" custT="1"/>
      <dgm:spPr/>
      <dgm:t>
        <a:bodyPr/>
        <a:lstStyle/>
        <a:p>
          <a:r>
            <a:rPr lang="de-DE" sz="1600" dirty="0"/>
            <a:t>Wahl von einem neigungsdifferenzierten Unterrichtsangebot (z.B. Band, Chor, Religion,  Schwimmen, Fußball, Mehrsinngeschichten)</a:t>
          </a:r>
        </a:p>
      </dgm:t>
    </dgm:pt>
    <dgm:pt modelId="{54675A58-3645-4C97-8056-B91D67035E94}" type="parTrans" cxnId="{C6C21DBE-76CE-4565-844E-BF1C0389332E}">
      <dgm:prSet/>
      <dgm:spPr/>
      <dgm:t>
        <a:bodyPr/>
        <a:lstStyle/>
        <a:p>
          <a:endParaRPr lang="de-DE"/>
        </a:p>
      </dgm:t>
    </dgm:pt>
    <dgm:pt modelId="{1F158D9E-FFBC-4414-9870-F678782DC5FB}" type="sibTrans" cxnId="{C6C21DBE-76CE-4565-844E-BF1C0389332E}">
      <dgm:prSet/>
      <dgm:spPr/>
      <dgm:t>
        <a:bodyPr/>
        <a:lstStyle/>
        <a:p>
          <a:endParaRPr lang="de-DE"/>
        </a:p>
      </dgm:t>
    </dgm:pt>
    <dgm:pt modelId="{4718FD25-B60D-4571-A90C-C925BEE229B0}">
      <dgm:prSet phldrT="[Text]" custT="1"/>
      <dgm:spPr/>
      <dgm:t>
        <a:bodyPr/>
        <a:lstStyle/>
        <a:p>
          <a:r>
            <a:rPr lang="de-DE" sz="1600" dirty="0"/>
            <a:t>Arbeit im Tierpark</a:t>
          </a:r>
        </a:p>
      </dgm:t>
    </dgm:pt>
    <dgm:pt modelId="{09941C74-6ED6-4509-A1C8-E38F9EBD7B24}" type="parTrans" cxnId="{40CDD91F-8A56-41D4-957D-0C74E540F2A6}">
      <dgm:prSet/>
      <dgm:spPr/>
      <dgm:t>
        <a:bodyPr/>
        <a:lstStyle/>
        <a:p>
          <a:endParaRPr lang="de-DE"/>
        </a:p>
      </dgm:t>
    </dgm:pt>
    <dgm:pt modelId="{46EB6F2E-BCA3-4F57-82A8-A16F09A7EC55}" type="sibTrans" cxnId="{40CDD91F-8A56-41D4-957D-0C74E540F2A6}">
      <dgm:prSet/>
      <dgm:spPr/>
      <dgm:t>
        <a:bodyPr/>
        <a:lstStyle/>
        <a:p>
          <a:endParaRPr lang="de-DE"/>
        </a:p>
      </dgm:t>
    </dgm:pt>
    <dgm:pt modelId="{031072DC-2607-4E6D-8978-77557F5AFBCF}">
      <dgm:prSet phldrT="[Text]" custT="1"/>
      <dgm:spPr/>
      <dgm:t>
        <a:bodyPr/>
        <a:lstStyle/>
        <a:p>
          <a:r>
            <a:rPr lang="de-DE" sz="1600" dirty="0"/>
            <a:t>Visualisierung mit dem </a:t>
          </a:r>
          <a:r>
            <a:rPr lang="de-DE" sz="1600" dirty="0" err="1"/>
            <a:t>Metacom</a:t>
          </a:r>
          <a:r>
            <a:rPr lang="de-DE" sz="1600" dirty="0"/>
            <a:t>-Symbolsystem</a:t>
          </a:r>
        </a:p>
      </dgm:t>
    </dgm:pt>
    <dgm:pt modelId="{B400BD0E-9DD8-4BEC-BED1-D1FA2043DB73}" type="parTrans" cxnId="{538C94A7-303B-4D6E-9C5D-928B33570A77}">
      <dgm:prSet/>
      <dgm:spPr/>
      <dgm:t>
        <a:bodyPr/>
        <a:lstStyle/>
        <a:p>
          <a:endParaRPr lang="de-DE"/>
        </a:p>
      </dgm:t>
    </dgm:pt>
    <dgm:pt modelId="{B45A356F-68F7-400A-8042-47BA21D76532}" type="sibTrans" cxnId="{538C94A7-303B-4D6E-9C5D-928B33570A77}">
      <dgm:prSet/>
      <dgm:spPr/>
      <dgm:t>
        <a:bodyPr/>
        <a:lstStyle/>
        <a:p>
          <a:endParaRPr lang="de-DE"/>
        </a:p>
      </dgm:t>
    </dgm:pt>
    <dgm:pt modelId="{FFB365F4-C276-42B1-8787-14F6B6D1BED5}">
      <dgm:prSet phldrT="[Text]" custT="1"/>
      <dgm:spPr/>
      <dgm:t>
        <a:bodyPr/>
        <a:lstStyle/>
        <a:p>
          <a:r>
            <a:rPr lang="de-DE" sz="1600" dirty="0"/>
            <a:t>Beratung und Ausstattung mit (nicht-)elektronischen Kommunikationsmitteln (z.B. </a:t>
          </a:r>
          <a:r>
            <a:rPr lang="de-DE" sz="1600" dirty="0" err="1"/>
            <a:t>GoTalkNOW</a:t>
          </a:r>
          <a:r>
            <a:rPr lang="de-DE" sz="1600" dirty="0"/>
            <a:t>, </a:t>
          </a:r>
          <a:r>
            <a:rPr lang="de-DE" sz="1600" dirty="0" err="1"/>
            <a:t>Metatalk</a:t>
          </a:r>
          <a:r>
            <a:rPr lang="de-DE" sz="1600" dirty="0"/>
            <a:t>)</a:t>
          </a:r>
        </a:p>
      </dgm:t>
    </dgm:pt>
    <dgm:pt modelId="{5DF33DFB-460B-4AB4-8144-229D9062B3A9}" type="parTrans" cxnId="{EFE89509-6978-4DA5-AF3C-1039E46B3675}">
      <dgm:prSet/>
      <dgm:spPr/>
      <dgm:t>
        <a:bodyPr/>
        <a:lstStyle/>
        <a:p>
          <a:endParaRPr lang="de-DE"/>
        </a:p>
      </dgm:t>
    </dgm:pt>
    <dgm:pt modelId="{84B83766-C3A8-437B-98DA-0DBF3DA6EBE3}" type="sibTrans" cxnId="{EFE89509-6978-4DA5-AF3C-1039E46B3675}">
      <dgm:prSet/>
      <dgm:spPr/>
      <dgm:t>
        <a:bodyPr/>
        <a:lstStyle/>
        <a:p>
          <a:endParaRPr lang="de-DE"/>
        </a:p>
      </dgm:t>
    </dgm:pt>
    <dgm:pt modelId="{6FD7A7D3-B828-4BDA-BA70-80E4FD464BDA}">
      <dgm:prSet phldrT="[Text]" custT="1"/>
      <dgm:spPr/>
      <dgm:t>
        <a:bodyPr/>
        <a:lstStyle/>
        <a:p>
          <a:r>
            <a:rPr lang="de-DE" sz="1600" dirty="0"/>
            <a:t>3 Schulhunde</a:t>
          </a:r>
          <a:endParaRPr lang="de-DE" sz="1800" dirty="0"/>
        </a:p>
      </dgm:t>
    </dgm:pt>
    <dgm:pt modelId="{AC6E62EA-2B1E-42B1-A5CF-A15453C7C8A4}" type="parTrans" cxnId="{834189EF-5A34-4DAA-B2CD-923ABB4CB9AC}">
      <dgm:prSet/>
      <dgm:spPr/>
      <dgm:t>
        <a:bodyPr/>
        <a:lstStyle/>
        <a:p>
          <a:endParaRPr lang="de-DE"/>
        </a:p>
      </dgm:t>
    </dgm:pt>
    <dgm:pt modelId="{14B087A4-E503-4A54-B011-BD0CF3AA1958}" type="sibTrans" cxnId="{834189EF-5A34-4DAA-B2CD-923ABB4CB9AC}">
      <dgm:prSet/>
      <dgm:spPr/>
      <dgm:t>
        <a:bodyPr/>
        <a:lstStyle/>
        <a:p>
          <a:endParaRPr lang="de-DE"/>
        </a:p>
      </dgm:t>
    </dgm:pt>
    <dgm:pt modelId="{AE476C8F-B0A9-4988-9E80-4DF213640658}">
      <dgm:prSet phldrT="[Text]" custT="1"/>
      <dgm:spPr/>
      <dgm:t>
        <a:bodyPr/>
        <a:lstStyle/>
        <a:p>
          <a:r>
            <a:rPr lang="de-DE" sz="1600" dirty="0"/>
            <a:t>Vordergründig ist der Prozess und nicht das Ergebnis</a:t>
          </a:r>
        </a:p>
      </dgm:t>
    </dgm:pt>
    <dgm:pt modelId="{CCB9895E-4CDE-44E4-A42C-D4597B356C56}" type="parTrans" cxnId="{20DABBF8-68D0-4999-8950-D1BB6F581EFC}">
      <dgm:prSet/>
      <dgm:spPr/>
      <dgm:t>
        <a:bodyPr/>
        <a:lstStyle/>
        <a:p>
          <a:endParaRPr lang="de-DE"/>
        </a:p>
      </dgm:t>
    </dgm:pt>
    <dgm:pt modelId="{000E8909-3AEB-4280-AE38-8A05531A11EF}" type="sibTrans" cxnId="{20DABBF8-68D0-4999-8950-D1BB6F581EFC}">
      <dgm:prSet/>
      <dgm:spPr/>
      <dgm:t>
        <a:bodyPr/>
        <a:lstStyle/>
        <a:p>
          <a:endParaRPr lang="de-DE"/>
        </a:p>
      </dgm:t>
    </dgm:pt>
    <dgm:pt modelId="{E347214E-2126-44A8-A78D-463CBFFDCE4A}">
      <dgm:prSet phldrT="[Text]" custT="1"/>
      <dgm:spPr/>
      <dgm:t>
        <a:bodyPr/>
        <a:lstStyle/>
        <a:p>
          <a:r>
            <a:rPr lang="de-DE" sz="1600" dirty="0"/>
            <a:t>Auslebung von Kreativität in ruhiger Atmosphäre</a:t>
          </a:r>
        </a:p>
      </dgm:t>
    </dgm:pt>
    <dgm:pt modelId="{1F1F1CC3-82E2-4068-9F79-456587D655E4}" type="parTrans" cxnId="{498ED01F-76B3-4DFC-84BE-4AC8C5E8D9DA}">
      <dgm:prSet/>
      <dgm:spPr/>
      <dgm:t>
        <a:bodyPr/>
        <a:lstStyle/>
        <a:p>
          <a:endParaRPr lang="de-DE"/>
        </a:p>
      </dgm:t>
    </dgm:pt>
    <dgm:pt modelId="{647FEEDE-162E-42A5-A1E6-6C3EAF5161FA}" type="sibTrans" cxnId="{498ED01F-76B3-4DFC-84BE-4AC8C5E8D9DA}">
      <dgm:prSet/>
      <dgm:spPr/>
      <dgm:t>
        <a:bodyPr/>
        <a:lstStyle/>
        <a:p>
          <a:endParaRPr lang="de-DE"/>
        </a:p>
      </dgm:t>
    </dgm:pt>
    <dgm:pt modelId="{1ABE7BAC-0103-4B7C-871F-1EBBC15FDD27}">
      <dgm:prSet phldrT="[Text]" custT="1"/>
      <dgm:spPr/>
      <dgm:t>
        <a:bodyPr/>
        <a:lstStyle/>
        <a:p>
          <a:r>
            <a:rPr lang="de-DE" sz="2000" dirty="0"/>
            <a:t>Arbeits-gemeinschaften</a:t>
          </a:r>
        </a:p>
      </dgm:t>
    </dgm:pt>
    <dgm:pt modelId="{3C512391-7E7F-489F-B597-C99C8066D518}" type="sibTrans" cxnId="{2737DC88-289B-433E-9545-9218AF4730AB}">
      <dgm:prSet/>
      <dgm:spPr/>
      <dgm:t>
        <a:bodyPr/>
        <a:lstStyle/>
        <a:p>
          <a:endParaRPr lang="de-DE"/>
        </a:p>
      </dgm:t>
    </dgm:pt>
    <dgm:pt modelId="{A5A704F8-CF6C-44A9-98C2-DC668D494667}" type="parTrans" cxnId="{2737DC88-289B-433E-9545-9218AF4730AB}">
      <dgm:prSet/>
      <dgm:spPr/>
      <dgm:t>
        <a:bodyPr/>
        <a:lstStyle/>
        <a:p>
          <a:endParaRPr lang="de-DE"/>
        </a:p>
      </dgm:t>
    </dgm:pt>
    <dgm:pt modelId="{8F640D2A-F9BF-4DD6-BF65-39A16D8380CC}">
      <dgm:prSet phldrT="[Text]" custT="1"/>
      <dgm:spPr/>
      <dgm:t>
        <a:bodyPr/>
        <a:lstStyle/>
        <a:p>
          <a:r>
            <a:rPr lang="de-DE" sz="1600" dirty="0"/>
            <a:t>klassenübergreifende Angebote</a:t>
          </a:r>
        </a:p>
      </dgm:t>
    </dgm:pt>
    <dgm:pt modelId="{F9497DB9-45C0-4349-A1D5-85E37A02320F}" type="parTrans" cxnId="{7D898A18-8948-4D40-8C6C-EAE636190890}">
      <dgm:prSet/>
      <dgm:spPr/>
      <dgm:t>
        <a:bodyPr/>
        <a:lstStyle/>
        <a:p>
          <a:endParaRPr lang="de-DE"/>
        </a:p>
      </dgm:t>
    </dgm:pt>
    <dgm:pt modelId="{76DDE5E7-9226-4322-B4C8-D530C5315E25}" type="sibTrans" cxnId="{7D898A18-8948-4D40-8C6C-EAE636190890}">
      <dgm:prSet/>
      <dgm:spPr/>
      <dgm:t>
        <a:bodyPr/>
        <a:lstStyle/>
        <a:p>
          <a:endParaRPr lang="de-DE"/>
        </a:p>
      </dgm:t>
    </dgm:pt>
    <dgm:pt modelId="{D46B8247-518C-4B02-B7D6-9EFFF3D5B9AE}" type="pres">
      <dgm:prSet presAssocID="{0A9E1409-6083-4799-A406-9497FD63FF38}" presName="Name0" presStyleCnt="0">
        <dgm:presLayoutVars>
          <dgm:dir/>
          <dgm:animLvl val="lvl"/>
          <dgm:resizeHandles val="exact"/>
        </dgm:presLayoutVars>
      </dgm:prSet>
      <dgm:spPr/>
    </dgm:pt>
    <dgm:pt modelId="{C63D8960-A695-4869-B6D8-FE707EAD3706}" type="pres">
      <dgm:prSet presAssocID="{839034D1-398B-4E65-9601-8328F3B9CD87}" presName="linNode" presStyleCnt="0"/>
      <dgm:spPr/>
    </dgm:pt>
    <dgm:pt modelId="{B51CF6F4-DF91-4192-8604-847630F67A01}" type="pres">
      <dgm:prSet presAssocID="{839034D1-398B-4E65-9601-8328F3B9CD87}" presName="parentText" presStyleLbl="node1" presStyleIdx="0" presStyleCnt="4" custScaleX="85418">
        <dgm:presLayoutVars>
          <dgm:chMax val="1"/>
          <dgm:bulletEnabled val="1"/>
        </dgm:presLayoutVars>
      </dgm:prSet>
      <dgm:spPr/>
    </dgm:pt>
    <dgm:pt modelId="{A52F0509-6B1D-4B4C-9914-B359EBF1B661}" type="pres">
      <dgm:prSet presAssocID="{839034D1-398B-4E65-9601-8328F3B9CD87}" presName="descendantText" presStyleLbl="alignAccFollowNode1" presStyleIdx="0" presStyleCnt="4">
        <dgm:presLayoutVars>
          <dgm:bulletEnabled val="1"/>
        </dgm:presLayoutVars>
      </dgm:prSet>
      <dgm:spPr/>
    </dgm:pt>
    <dgm:pt modelId="{00027E07-2C40-4C88-A610-BA34F5AB2069}" type="pres">
      <dgm:prSet presAssocID="{6736EEF5-7CB2-4BAC-80B8-F7CC71235B45}" presName="sp" presStyleCnt="0"/>
      <dgm:spPr/>
    </dgm:pt>
    <dgm:pt modelId="{4F5A23F5-0E50-4295-BDB5-734A72314E23}" type="pres">
      <dgm:prSet presAssocID="{900C03A5-EAE9-47BE-815A-8CD8117E7EB3}" presName="linNode" presStyleCnt="0"/>
      <dgm:spPr/>
    </dgm:pt>
    <dgm:pt modelId="{E52D267D-DC65-4016-8942-F3F74F829077}" type="pres">
      <dgm:prSet presAssocID="{900C03A5-EAE9-47BE-815A-8CD8117E7EB3}" presName="parentText" presStyleLbl="node1" presStyleIdx="1" presStyleCnt="4" custScaleX="85233" custLinFactNeighborX="52" custLinFactNeighborY="464">
        <dgm:presLayoutVars>
          <dgm:chMax val="1"/>
          <dgm:bulletEnabled val="1"/>
        </dgm:presLayoutVars>
      </dgm:prSet>
      <dgm:spPr/>
    </dgm:pt>
    <dgm:pt modelId="{084FFDA0-AFA4-4274-A9F3-47730420B7DB}" type="pres">
      <dgm:prSet presAssocID="{900C03A5-EAE9-47BE-815A-8CD8117E7EB3}" presName="descendantText" presStyleLbl="alignAccFollowNode1" presStyleIdx="1" presStyleCnt="4">
        <dgm:presLayoutVars>
          <dgm:bulletEnabled val="1"/>
        </dgm:presLayoutVars>
      </dgm:prSet>
      <dgm:spPr/>
    </dgm:pt>
    <dgm:pt modelId="{C9AF2DAB-D146-4917-8CEB-6E0918BED230}" type="pres">
      <dgm:prSet presAssocID="{2F106195-AB5E-4AD8-ACAD-A6675EE24B50}" presName="sp" presStyleCnt="0"/>
      <dgm:spPr/>
    </dgm:pt>
    <dgm:pt modelId="{E44A0D2B-893F-4AC7-82C8-F12579F319EF}" type="pres">
      <dgm:prSet presAssocID="{CF1848F2-2322-4CC2-AA4F-2E22A7CDA0E1}" presName="linNode" presStyleCnt="0"/>
      <dgm:spPr/>
    </dgm:pt>
    <dgm:pt modelId="{E35EF958-C40B-487B-9317-470FC48909F9}" type="pres">
      <dgm:prSet presAssocID="{CF1848F2-2322-4CC2-AA4F-2E22A7CDA0E1}" presName="parentText" presStyleLbl="node1" presStyleIdx="2" presStyleCnt="4" custScaleX="85418">
        <dgm:presLayoutVars>
          <dgm:chMax val="1"/>
          <dgm:bulletEnabled val="1"/>
        </dgm:presLayoutVars>
      </dgm:prSet>
      <dgm:spPr/>
    </dgm:pt>
    <dgm:pt modelId="{07D9EF2E-164F-4E3F-9BA7-EB36474C2526}" type="pres">
      <dgm:prSet presAssocID="{CF1848F2-2322-4CC2-AA4F-2E22A7CDA0E1}" presName="descendantText" presStyleLbl="alignAccFollowNode1" presStyleIdx="2" presStyleCnt="4">
        <dgm:presLayoutVars>
          <dgm:bulletEnabled val="1"/>
        </dgm:presLayoutVars>
      </dgm:prSet>
      <dgm:spPr/>
    </dgm:pt>
    <dgm:pt modelId="{3071A63D-64A0-4851-B8A4-0D054B1047B0}" type="pres">
      <dgm:prSet presAssocID="{CA0073F7-CF9F-4096-838C-168F49B675B1}" presName="sp" presStyleCnt="0"/>
      <dgm:spPr/>
    </dgm:pt>
    <dgm:pt modelId="{10F7B850-CD19-4992-8657-CFE6C64257DD}" type="pres">
      <dgm:prSet presAssocID="{1ABE7BAC-0103-4B7C-871F-1EBBC15FDD27}" presName="linNode" presStyleCnt="0"/>
      <dgm:spPr/>
    </dgm:pt>
    <dgm:pt modelId="{D659449F-4506-4794-9899-C3350D4A8DAE}" type="pres">
      <dgm:prSet presAssocID="{1ABE7BAC-0103-4B7C-871F-1EBBC15FDD27}" presName="parentText" presStyleLbl="node1" presStyleIdx="3" presStyleCnt="4" custScaleX="85418">
        <dgm:presLayoutVars>
          <dgm:chMax val="1"/>
          <dgm:bulletEnabled val="1"/>
        </dgm:presLayoutVars>
      </dgm:prSet>
      <dgm:spPr/>
    </dgm:pt>
    <dgm:pt modelId="{7CF7ADB3-DCC4-4AD7-BDE6-3868B333C122}" type="pres">
      <dgm:prSet presAssocID="{1ABE7BAC-0103-4B7C-871F-1EBBC15FDD27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EFE89509-6978-4DA5-AF3C-1039E46B3675}" srcId="{900C03A5-EAE9-47BE-815A-8CD8117E7EB3}" destId="{FFB365F4-C276-42B1-8787-14F6B6D1BED5}" srcOrd="2" destOrd="0" parTransId="{5DF33DFB-460B-4AB4-8144-229D9062B3A9}" sibTransId="{84B83766-C3A8-437B-98DA-0DBF3DA6EBE3}"/>
    <dgm:cxn modelId="{0761E211-325A-40BF-BE65-E0DE313755A3}" srcId="{0A9E1409-6083-4799-A406-9497FD63FF38}" destId="{839034D1-398B-4E65-9601-8328F3B9CD87}" srcOrd="0" destOrd="0" parTransId="{16B7483C-AB94-4FF3-9A45-5743D24595D1}" sibTransId="{6736EEF5-7CB2-4BAC-80B8-F7CC71235B45}"/>
    <dgm:cxn modelId="{50AFD912-990B-44A2-AB40-3D42AA42CBEC}" type="presOf" srcId="{4718FD25-B60D-4571-A90C-C925BEE229B0}" destId="{A52F0509-6B1D-4B4C-9914-B359EBF1B661}" srcOrd="0" destOrd="1" presId="urn:microsoft.com/office/officeart/2005/8/layout/vList5"/>
    <dgm:cxn modelId="{7D898A18-8948-4D40-8C6C-EAE636190890}" srcId="{1ABE7BAC-0103-4B7C-871F-1EBBC15FDD27}" destId="{8F640D2A-F9BF-4DD6-BF65-39A16D8380CC}" srcOrd="1" destOrd="0" parTransId="{F9497DB9-45C0-4349-A1D5-85E37A02320F}" sibTransId="{76DDE5E7-9226-4322-B4C8-D530C5315E25}"/>
    <dgm:cxn modelId="{05FF7D1B-3C70-4D4C-8082-1823C5A4B870}" srcId="{0A9E1409-6083-4799-A406-9497FD63FF38}" destId="{900C03A5-EAE9-47BE-815A-8CD8117E7EB3}" srcOrd="1" destOrd="0" parTransId="{1283926E-274A-45E3-8A33-F840DA0CCC53}" sibTransId="{2F106195-AB5E-4AD8-ACAD-A6675EE24B50}"/>
    <dgm:cxn modelId="{498ED01F-76B3-4DFC-84BE-4AC8C5E8D9DA}" srcId="{CF1848F2-2322-4CC2-AA4F-2E22A7CDA0E1}" destId="{E347214E-2126-44A8-A78D-463CBFFDCE4A}" srcOrd="2" destOrd="0" parTransId="{1F1F1CC3-82E2-4068-9F79-456587D655E4}" sibTransId="{647FEEDE-162E-42A5-A1E6-6C3EAF5161FA}"/>
    <dgm:cxn modelId="{40CDD91F-8A56-41D4-957D-0C74E540F2A6}" srcId="{839034D1-398B-4E65-9601-8328F3B9CD87}" destId="{4718FD25-B60D-4571-A90C-C925BEE229B0}" srcOrd="1" destOrd="0" parTransId="{09941C74-6ED6-4509-A1C8-E38F9EBD7B24}" sibTransId="{46EB6F2E-BCA3-4F57-82A8-A16F09A7EC55}"/>
    <dgm:cxn modelId="{94A2563C-9909-4556-A5C8-E0A41F37F7BA}" type="presOf" srcId="{1ABE7BAC-0103-4B7C-871F-1EBBC15FDD27}" destId="{D659449F-4506-4794-9899-C3350D4A8DAE}" srcOrd="0" destOrd="0" presId="urn:microsoft.com/office/officeart/2005/8/layout/vList5"/>
    <dgm:cxn modelId="{8D19BD64-1A02-4029-8025-CE470205502C}" type="presOf" srcId="{E347214E-2126-44A8-A78D-463CBFFDCE4A}" destId="{07D9EF2E-164F-4E3F-9BA7-EB36474C2526}" srcOrd="0" destOrd="2" presId="urn:microsoft.com/office/officeart/2005/8/layout/vList5"/>
    <dgm:cxn modelId="{64D1E244-F944-4B3A-9319-56156C5A53E9}" type="presOf" srcId="{FFB365F4-C276-42B1-8787-14F6B6D1BED5}" destId="{084FFDA0-AFA4-4274-A9F3-47730420B7DB}" srcOrd="0" destOrd="2" presId="urn:microsoft.com/office/officeart/2005/8/layout/vList5"/>
    <dgm:cxn modelId="{78EE506A-9AFB-4BC2-9351-2CDD94720DB1}" type="presOf" srcId="{031072DC-2607-4E6D-8978-77557F5AFBCF}" destId="{084FFDA0-AFA4-4274-A9F3-47730420B7DB}" srcOrd="0" destOrd="1" presId="urn:microsoft.com/office/officeart/2005/8/layout/vList5"/>
    <dgm:cxn modelId="{06D8BB4B-C5AD-4611-B11C-4DE16736065B}" type="presOf" srcId="{9266E382-197A-40FE-9459-D1ED6DCCF816}" destId="{07D9EF2E-164F-4E3F-9BA7-EB36474C2526}" srcOrd="0" destOrd="0" presId="urn:microsoft.com/office/officeart/2005/8/layout/vList5"/>
    <dgm:cxn modelId="{A3379753-0E93-44FE-8682-B56FA8FEA78B}" type="presOf" srcId="{0A9E1409-6083-4799-A406-9497FD63FF38}" destId="{D46B8247-518C-4B02-B7D6-9EFFF3D5B9AE}" srcOrd="0" destOrd="0" presId="urn:microsoft.com/office/officeart/2005/8/layout/vList5"/>
    <dgm:cxn modelId="{9102FE53-9A74-4824-B944-3630FAB0BB5F}" type="presOf" srcId="{839034D1-398B-4E65-9601-8328F3B9CD87}" destId="{B51CF6F4-DF91-4192-8604-847630F67A01}" srcOrd="0" destOrd="0" presId="urn:microsoft.com/office/officeart/2005/8/layout/vList5"/>
    <dgm:cxn modelId="{7E954D74-4E5C-4EF7-8CCC-6F270CB5076E}" srcId="{839034D1-398B-4E65-9601-8328F3B9CD87}" destId="{15DF4A13-5144-4767-955B-7BD79A4F40E9}" srcOrd="0" destOrd="0" parTransId="{3EC27645-E4A3-47C0-9662-90B3B5A8D8B3}" sibTransId="{24C2E83C-5F00-4DA3-8EEF-16A15CE9AA48}"/>
    <dgm:cxn modelId="{72CB9B78-3FA1-4CC0-8FF2-A46BC47CFFA8}" type="presOf" srcId="{AE476C8F-B0A9-4988-9E80-4DF213640658}" destId="{07D9EF2E-164F-4E3F-9BA7-EB36474C2526}" srcOrd="0" destOrd="1" presId="urn:microsoft.com/office/officeart/2005/8/layout/vList5"/>
    <dgm:cxn modelId="{C160CA7A-89D8-460E-9416-849D337953BF}" srcId="{CF1848F2-2322-4CC2-AA4F-2E22A7CDA0E1}" destId="{9266E382-197A-40FE-9459-D1ED6DCCF816}" srcOrd="0" destOrd="0" parTransId="{D1388B0E-7BC0-47C7-A00E-3ECCE5E56AA3}" sibTransId="{EF298BE9-8374-4199-9FC3-9AFF7B29F81D}"/>
    <dgm:cxn modelId="{152FC07B-F620-4D1F-B18C-5DF6F8BDA89F}" type="presOf" srcId="{CF1848F2-2322-4CC2-AA4F-2E22A7CDA0E1}" destId="{E35EF958-C40B-487B-9317-470FC48909F9}" srcOrd="0" destOrd="0" presId="urn:microsoft.com/office/officeart/2005/8/layout/vList5"/>
    <dgm:cxn modelId="{2737DC88-289B-433E-9545-9218AF4730AB}" srcId="{0A9E1409-6083-4799-A406-9497FD63FF38}" destId="{1ABE7BAC-0103-4B7C-871F-1EBBC15FDD27}" srcOrd="3" destOrd="0" parTransId="{A5A704F8-CF6C-44A9-98C2-DC668D494667}" sibTransId="{3C512391-7E7F-489F-B597-C99C8066D518}"/>
    <dgm:cxn modelId="{B080309C-CA8C-4796-9E70-B77764E0A722}" type="presOf" srcId="{2D8F606C-BE14-4EE0-AC17-A07B8F1CFEDE}" destId="{7CF7ADB3-DCC4-4AD7-BDE6-3868B333C122}" srcOrd="0" destOrd="0" presId="urn:microsoft.com/office/officeart/2005/8/layout/vList5"/>
    <dgm:cxn modelId="{7DF2C19D-1722-4A02-950B-F92AED68E975}" srcId="{900C03A5-EAE9-47BE-815A-8CD8117E7EB3}" destId="{A710F083-F9EC-4983-99CB-77B7BF293A9A}" srcOrd="0" destOrd="0" parTransId="{8BA3C431-7B05-4A03-9852-4FC325441AD1}" sibTransId="{C40F21AD-CB04-478E-9573-27C6941BCA50}"/>
    <dgm:cxn modelId="{538C94A7-303B-4D6E-9C5D-928B33570A77}" srcId="{900C03A5-EAE9-47BE-815A-8CD8117E7EB3}" destId="{031072DC-2607-4E6D-8978-77557F5AFBCF}" srcOrd="1" destOrd="0" parTransId="{B400BD0E-9DD8-4BEC-BED1-D1FA2043DB73}" sibTransId="{B45A356F-68F7-400A-8042-47BA21D76532}"/>
    <dgm:cxn modelId="{C2C420A9-DE55-4CCF-911C-F8ECBD1B8825}" type="presOf" srcId="{900C03A5-EAE9-47BE-815A-8CD8117E7EB3}" destId="{E52D267D-DC65-4016-8942-F3F74F829077}" srcOrd="0" destOrd="0" presId="urn:microsoft.com/office/officeart/2005/8/layout/vList5"/>
    <dgm:cxn modelId="{41E4D2B0-30D1-4CA1-9876-6E06B175AE45}" type="presOf" srcId="{15DF4A13-5144-4767-955B-7BD79A4F40E9}" destId="{A52F0509-6B1D-4B4C-9914-B359EBF1B661}" srcOrd="0" destOrd="0" presId="urn:microsoft.com/office/officeart/2005/8/layout/vList5"/>
    <dgm:cxn modelId="{F789B6B3-EF8D-47E4-A8DF-652EAD63956D}" type="presOf" srcId="{A710F083-F9EC-4983-99CB-77B7BF293A9A}" destId="{084FFDA0-AFA4-4274-A9F3-47730420B7DB}" srcOrd="0" destOrd="0" presId="urn:microsoft.com/office/officeart/2005/8/layout/vList5"/>
    <dgm:cxn modelId="{C6C21DBE-76CE-4565-844E-BF1C0389332E}" srcId="{1ABE7BAC-0103-4B7C-871F-1EBBC15FDD27}" destId="{2D8F606C-BE14-4EE0-AC17-A07B8F1CFEDE}" srcOrd="0" destOrd="0" parTransId="{54675A58-3645-4C97-8056-B91D67035E94}" sibTransId="{1F158D9E-FFBC-4414-9870-F678782DC5FB}"/>
    <dgm:cxn modelId="{7D0B17DB-B57D-4849-A1B0-7068F84AD217}" type="presOf" srcId="{6FD7A7D3-B828-4BDA-BA70-80E4FD464BDA}" destId="{A52F0509-6B1D-4B4C-9914-B359EBF1B661}" srcOrd="0" destOrd="2" presId="urn:microsoft.com/office/officeart/2005/8/layout/vList5"/>
    <dgm:cxn modelId="{4DF347DC-EBA4-44C1-B119-31357C90CEF4}" srcId="{0A9E1409-6083-4799-A406-9497FD63FF38}" destId="{CF1848F2-2322-4CC2-AA4F-2E22A7CDA0E1}" srcOrd="2" destOrd="0" parTransId="{E29CE4FF-2F47-4B87-9EE5-B8D2FE00A282}" sibTransId="{CA0073F7-CF9F-4096-838C-168F49B675B1}"/>
    <dgm:cxn modelId="{520EF0E6-3611-484D-9568-D02B4E5976C5}" type="presOf" srcId="{8F640D2A-F9BF-4DD6-BF65-39A16D8380CC}" destId="{7CF7ADB3-DCC4-4AD7-BDE6-3868B333C122}" srcOrd="0" destOrd="1" presId="urn:microsoft.com/office/officeart/2005/8/layout/vList5"/>
    <dgm:cxn modelId="{834189EF-5A34-4DAA-B2CD-923ABB4CB9AC}" srcId="{839034D1-398B-4E65-9601-8328F3B9CD87}" destId="{6FD7A7D3-B828-4BDA-BA70-80E4FD464BDA}" srcOrd="2" destOrd="0" parTransId="{AC6E62EA-2B1E-42B1-A5CF-A15453C7C8A4}" sibTransId="{14B087A4-E503-4A54-B011-BD0CF3AA1958}"/>
    <dgm:cxn modelId="{20DABBF8-68D0-4999-8950-D1BB6F581EFC}" srcId="{CF1848F2-2322-4CC2-AA4F-2E22A7CDA0E1}" destId="{AE476C8F-B0A9-4988-9E80-4DF213640658}" srcOrd="1" destOrd="0" parTransId="{CCB9895E-4CDE-44E4-A42C-D4597B356C56}" sibTransId="{000E8909-3AEB-4280-AE38-8A05531A11EF}"/>
    <dgm:cxn modelId="{20C80B4D-AAAC-420A-B028-228893F85F7F}" type="presParOf" srcId="{D46B8247-518C-4B02-B7D6-9EFFF3D5B9AE}" destId="{C63D8960-A695-4869-B6D8-FE707EAD3706}" srcOrd="0" destOrd="0" presId="urn:microsoft.com/office/officeart/2005/8/layout/vList5"/>
    <dgm:cxn modelId="{B84E9B35-3F42-4B7C-898B-3B3A8D7E3994}" type="presParOf" srcId="{C63D8960-A695-4869-B6D8-FE707EAD3706}" destId="{B51CF6F4-DF91-4192-8604-847630F67A01}" srcOrd="0" destOrd="0" presId="urn:microsoft.com/office/officeart/2005/8/layout/vList5"/>
    <dgm:cxn modelId="{D498F48E-3ED1-4577-88E5-64D64922F4B1}" type="presParOf" srcId="{C63D8960-A695-4869-B6D8-FE707EAD3706}" destId="{A52F0509-6B1D-4B4C-9914-B359EBF1B661}" srcOrd="1" destOrd="0" presId="urn:microsoft.com/office/officeart/2005/8/layout/vList5"/>
    <dgm:cxn modelId="{26DCD788-E410-4F9B-AF07-89C176595A86}" type="presParOf" srcId="{D46B8247-518C-4B02-B7D6-9EFFF3D5B9AE}" destId="{00027E07-2C40-4C88-A610-BA34F5AB2069}" srcOrd="1" destOrd="0" presId="urn:microsoft.com/office/officeart/2005/8/layout/vList5"/>
    <dgm:cxn modelId="{815E37A7-7818-4AF1-BB9C-FA44D4D8854F}" type="presParOf" srcId="{D46B8247-518C-4B02-B7D6-9EFFF3D5B9AE}" destId="{4F5A23F5-0E50-4295-BDB5-734A72314E23}" srcOrd="2" destOrd="0" presId="urn:microsoft.com/office/officeart/2005/8/layout/vList5"/>
    <dgm:cxn modelId="{80C5D67A-8815-4097-BBFE-19DC35686A0F}" type="presParOf" srcId="{4F5A23F5-0E50-4295-BDB5-734A72314E23}" destId="{E52D267D-DC65-4016-8942-F3F74F829077}" srcOrd="0" destOrd="0" presId="urn:microsoft.com/office/officeart/2005/8/layout/vList5"/>
    <dgm:cxn modelId="{A19474C8-2D74-4D12-86B6-50833DC029BE}" type="presParOf" srcId="{4F5A23F5-0E50-4295-BDB5-734A72314E23}" destId="{084FFDA0-AFA4-4274-A9F3-47730420B7DB}" srcOrd="1" destOrd="0" presId="urn:microsoft.com/office/officeart/2005/8/layout/vList5"/>
    <dgm:cxn modelId="{DBAF5613-0910-4446-A528-D15A783FD982}" type="presParOf" srcId="{D46B8247-518C-4B02-B7D6-9EFFF3D5B9AE}" destId="{C9AF2DAB-D146-4917-8CEB-6E0918BED230}" srcOrd="3" destOrd="0" presId="urn:microsoft.com/office/officeart/2005/8/layout/vList5"/>
    <dgm:cxn modelId="{000B15D2-ABCA-4823-9D57-F95B3F656E65}" type="presParOf" srcId="{D46B8247-518C-4B02-B7D6-9EFFF3D5B9AE}" destId="{E44A0D2B-893F-4AC7-82C8-F12579F319EF}" srcOrd="4" destOrd="0" presId="urn:microsoft.com/office/officeart/2005/8/layout/vList5"/>
    <dgm:cxn modelId="{F98AC013-24E4-42C5-A381-9793416DAA16}" type="presParOf" srcId="{E44A0D2B-893F-4AC7-82C8-F12579F319EF}" destId="{E35EF958-C40B-487B-9317-470FC48909F9}" srcOrd="0" destOrd="0" presId="urn:microsoft.com/office/officeart/2005/8/layout/vList5"/>
    <dgm:cxn modelId="{58B071CF-7CD1-44AF-9249-4C24EDB1BB55}" type="presParOf" srcId="{E44A0D2B-893F-4AC7-82C8-F12579F319EF}" destId="{07D9EF2E-164F-4E3F-9BA7-EB36474C2526}" srcOrd="1" destOrd="0" presId="urn:microsoft.com/office/officeart/2005/8/layout/vList5"/>
    <dgm:cxn modelId="{5B71B2CD-4C4A-48F9-A548-B94F03C6AEC8}" type="presParOf" srcId="{D46B8247-518C-4B02-B7D6-9EFFF3D5B9AE}" destId="{3071A63D-64A0-4851-B8A4-0D054B1047B0}" srcOrd="5" destOrd="0" presId="urn:microsoft.com/office/officeart/2005/8/layout/vList5"/>
    <dgm:cxn modelId="{DB49E581-CA8D-4D68-A0E7-B8C8A8B7E654}" type="presParOf" srcId="{D46B8247-518C-4B02-B7D6-9EFFF3D5B9AE}" destId="{10F7B850-CD19-4992-8657-CFE6C64257DD}" srcOrd="6" destOrd="0" presId="urn:microsoft.com/office/officeart/2005/8/layout/vList5"/>
    <dgm:cxn modelId="{181195C4-0AF7-49D7-8267-B3E0A57271E3}" type="presParOf" srcId="{10F7B850-CD19-4992-8657-CFE6C64257DD}" destId="{D659449F-4506-4794-9899-C3350D4A8DAE}" srcOrd="0" destOrd="0" presId="urn:microsoft.com/office/officeart/2005/8/layout/vList5"/>
    <dgm:cxn modelId="{07D2B4FB-AA89-42AB-B369-3D8A3FAB28D3}" type="presParOf" srcId="{10F7B850-CD19-4992-8657-CFE6C64257DD}" destId="{7CF7ADB3-DCC4-4AD7-BDE6-3868B333C12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A9E1409-6083-4799-A406-9497FD63FF38}" type="doc">
      <dgm:prSet loTypeId="urn:microsoft.com/office/officeart/2024/layout/VerticalActionList" loCatId="list" qsTypeId="urn:microsoft.com/office/officeart/2005/8/quickstyle/simple1#8" qsCatId="simple" csTypeId="urn:microsoft.com/office/officeart/2005/8/colors/accent1_2#6" csCatId="accent1" phldr="1"/>
      <dgm:spPr/>
      <dgm:t>
        <a:bodyPr/>
        <a:lstStyle/>
        <a:p>
          <a:endParaRPr lang="de-DE"/>
        </a:p>
      </dgm:t>
    </dgm:pt>
    <dgm:pt modelId="{839034D1-398B-4E65-9601-8328F3B9CD87}">
      <dgm:prSet phldrT="[Text]" custT="1"/>
      <dgm:spPr/>
      <dgm:t>
        <a:bodyPr/>
        <a:lstStyle/>
        <a:p>
          <a:r>
            <a:rPr lang="de-DE" sz="2000" dirty="0">
              <a:solidFill>
                <a:schemeClr val="bg1"/>
              </a:solidFill>
            </a:rPr>
            <a:t>BO-G</a:t>
          </a:r>
          <a:br>
            <a:rPr lang="de-DE" sz="2000" dirty="0">
              <a:solidFill>
                <a:schemeClr val="bg1"/>
              </a:solidFill>
            </a:rPr>
          </a:br>
          <a:r>
            <a:rPr lang="de-DE" sz="2000" dirty="0">
              <a:solidFill>
                <a:schemeClr val="bg1"/>
              </a:solidFill>
            </a:rPr>
            <a:t>Gastro</a:t>
          </a:r>
        </a:p>
      </dgm:t>
    </dgm:pt>
    <dgm:pt modelId="{16B7483C-AB94-4FF3-9A45-5743D24595D1}" type="parTrans" cxnId="{0761E211-325A-40BF-BE65-E0DE313755A3}">
      <dgm:prSet/>
      <dgm:spPr/>
      <dgm:t>
        <a:bodyPr/>
        <a:lstStyle/>
        <a:p>
          <a:endParaRPr lang="de-DE"/>
        </a:p>
      </dgm:t>
    </dgm:pt>
    <dgm:pt modelId="{6736EEF5-7CB2-4BAC-80B8-F7CC71235B45}" type="sibTrans" cxnId="{0761E211-325A-40BF-BE65-E0DE313755A3}">
      <dgm:prSet/>
      <dgm:spPr/>
      <dgm:t>
        <a:bodyPr/>
        <a:lstStyle/>
        <a:p>
          <a:endParaRPr lang="de-DE"/>
        </a:p>
      </dgm:t>
    </dgm:pt>
    <dgm:pt modelId="{15DF4A13-5144-4767-955B-7BD79A4F40E9}">
      <dgm:prSet phldrT="[Text]" custT="1"/>
      <dgm:spPr/>
      <dgm:t>
        <a:bodyPr/>
        <a:lstStyle/>
        <a:p>
          <a:r>
            <a:rPr lang="de-DE" sz="1400" dirty="0" err="1"/>
            <a:t>PecKieS</a:t>
          </a:r>
          <a:endParaRPr lang="de-DE" sz="1400" dirty="0"/>
        </a:p>
        <a:p>
          <a:r>
            <a:rPr lang="de-DE" sz="1400" dirty="0"/>
            <a:t>Brötchenservice</a:t>
          </a:r>
        </a:p>
      </dgm:t>
    </dgm:pt>
    <dgm:pt modelId="{3EC27645-E4A3-47C0-9662-90B3B5A8D8B3}" type="parTrans" cxnId="{7E954D74-4E5C-4EF7-8CCC-6F270CB5076E}">
      <dgm:prSet/>
      <dgm:spPr/>
      <dgm:t>
        <a:bodyPr/>
        <a:lstStyle/>
        <a:p>
          <a:endParaRPr lang="de-DE"/>
        </a:p>
      </dgm:t>
    </dgm:pt>
    <dgm:pt modelId="{24C2E83C-5F00-4DA3-8EEF-16A15CE9AA48}" type="sibTrans" cxnId="{7E954D74-4E5C-4EF7-8CCC-6F270CB5076E}">
      <dgm:prSet/>
      <dgm:spPr/>
      <dgm:t>
        <a:bodyPr/>
        <a:lstStyle/>
        <a:p>
          <a:endParaRPr lang="de-DE"/>
        </a:p>
      </dgm:t>
    </dgm:pt>
    <dgm:pt modelId="{900C03A5-EAE9-47BE-815A-8CD8117E7EB3}">
      <dgm:prSet phldrT="[Text]" custT="1"/>
      <dgm:spPr/>
      <dgm:t>
        <a:bodyPr/>
        <a:lstStyle/>
        <a:p>
          <a:r>
            <a:rPr lang="de-DE" sz="2000" dirty="0">
              <a:solidFill>
                <a:schemeClr val="bg1"/>
              </a:solidFill>
            </a:rPr>
            <a:t>BO-H</a:t>
          </a:r>
          <a:br>
            <a:rPr lang="de-DE" sz="2000" dirty="0">
              <a:solidFill>
                <a:schemeClr val="bg1"/>
              </a:solidFill>
            </a:rPr>
          </a:br>
          <a:r>
            <a:rPr lang="de-DE" sz="2000" dirty="0">
              <a:solidFill>
                <a:schemeClr val="bg1"/>
              </a:solidFill>
            </a:rPr>
            <a:t>Handwerk</a:t>
          </a:r>
        </a:p>
      </dgm:t>
    </dgm:pt>
    <dgm:pt modelId="{1283926E-274A-45E3-8A33-F840DA0CCC53}" type="parTrans" cxnId="{05FF7D1B-3C70-4D4C-8082-1823C5A4B870}">
      <dgm:prSet/>
      <dgm:spPr/>
      <dgm:t>
        <a:bodyPr/>
        <a:lstStyle/>
        <a:p>
          <a:endParaRPr lang="de-DE"/>
        </a:p>
      </dgm:t>
    </dgm:pt>
    <dgm:pt modelId="{2F106195-AB5E-4AD8-ACAD-A6675EE24B50}" type="sibTrans" cxnId="{05FF7D1B-3C70-4D4C-8082-1823C5A4B870}">
      <dgm:prSet/>
      <dgm:spPr/>
      <dgm:t>
        <a:bodyPr/>
        <a:lstStyle/>
        <a:p>
          <a:endParaRPr lang="de-DE"/>
        </a:p>
      </dgm:t>
    </dgm:pt>
    <dgm:pt modelId="{A710F083-F9EC-4983-99CB-77B7BF293A9A}">
      <dgm:prSet phldrT="[Text]" custT="1"/>
      <dgm:spPr/>
      <dgm:t>
        <a:bodyPr/>
        <a:lstStyle/>
        <a:p>
          <a:r>
            <a:rPr lang="de-DE" sz="1400" dirty="0"/>
            <a:t>Gartenarbeit</a:t>
          </a:r>
        </a:p>
      </dgm:t>
    </dgm:pt>
    <dgm:pt modelId="{8BA3C431-7B05-4A03-9852-4FC325441AD1}" type="parTrans" cxnId="{7DF2C19D-1722-4A02-950B-F92AED68E975}">
      <dgm:prSet/>
      <dgm:spPr/>
      <dgm:t>
        <a:bodyPr/>
        <a:lstStyle/>
        <a:p>
          <a:endParaRPr lang="de-DE"/>
        </a:p>
      </dgm:t>
    </dgm:pt>
    <dgm:pt modelId="{C40F21AD-CB04-478E-9573-27C6941BCA50}" type="sibTrans" cxnId="{7DF2C19D-1722-4A02-950B-F92AED68E975}">
      <dgm:prSet/>
      <dgm:spPr/>
      <dgm:t>
        <a:bodyPr/>
        <a:lstStyle/>
        <a:p>
          <a:endParaRPr lang="de-DE"/>
        </a:p>
      </dgm:t>
    </dgm:pt>
    <dgm:pt modelId="{CF1848F2-2322-4CC2-AA4F-2E22A7CDA0E1}">
      <dgm:prSet phldrT="[Text]" custT="1"/>
      <dgm:spPr/>
      <dgm:t>
        <a:bodyPr/>
        <a:lstStyle/>
        <a:p>
          <a:r>
            <a:rPr lang="de-DE" sz="2000" dirty="0"/>
            <a:t>BO-S</a:t>
          </a:r>
          <a:br>
            <a:rPr lang="de-DE" sz="2000" dirty="0"/>
          </a:br>
          <a:r>
            <a:rPr lang="de-DE" sz="2000" dirty="0"/>
            <a:t>Service</a:t>
          </a:r>
          <a:endParaRPr lang="de-DE" sz="2100" dirty="0"/>
        </a:p>
      </dgm:t>
    </dgm:pt>
    <dgm:pt modelId="{E29CE4FF-2F47-4B87-9EE5-B8D2FE00A282}" type="parTrans" cxnId="{4DF347DC-EBA4-44C1-B119-31357C90CEF4}">
      <dgm:prSet/>
      <dgm:spPr/>
      <dgm:t>
        <a:bodyPr/>
        <a:lstStyle/>
        <a:p>
          <a:endParaRPr lang="de-DE"/>
        </a:p>
      </dgm:t>
    </dgm:pt>
    <dgm:pt modelId="{CA0073F7-CF9F-4096-838C-168F49B675B1}" type="sibTrans" cxnId="{4DF347DC-EBA4-44C1-B119-31357C90CEF4}">
      <dgm:prSet/>
      <dgm:spPr/>
      <dgm:t>
        <a:bodyPr/>
        <a:lstStyle/>
        <a:p>
          <a:endParaRPr lang="de-DE"/>
        </a:p>
      </dgm:t>
    </dgm:pt>
    <dgm:pt modelId="{9266E382-197A-40FE-9459-D1ED6DCCF816}">
      <dgm:prSet phldrT="[Text]" custT="1"/>
      <dgm:spPr/>
      <dgm:t>
        <a:bodyPr/>
        <a:lstStyle/>
        <a:p>
          <a:r>
            <a:rPr lang="de-DE" sz="1400" dirty="0"/>
            <a:t>Wäschepflege</a:t>
          </a:r>
        </a:p>
      </dgm:t>
    </dgm:pt>
    <dgm:pt modelId="{D1388B0E-7BC0-47C7-A00E-3ECCE5E56AA3}" type="parTrans" cxnId="{C160CA7A-89D8-460E-9416-849D337953BF}">
      <dgm:prSet/>
      <dgm:spPr/>
      <dgm:t>
        <a:bodyPr/>
        <a:lstStyle/>
        <a:p>
          <a:endParaRPr lang="de-DE"/>
        </a:p>
      </dgm:t>
    </dgm:pt>
    <dgm:pt modelId="{EF298BE9-8374-4199-9FC3-9AFF7B29F81D}" type="sibTrans" cxnId="{C160CA7A-89D8-460E-9416-849D337953BF}">
      <dgm:prSet/>
      <dgm:spPr/>
      <dgm:t>
        <a:bodyPr/>
        <a:lstStyle/>
        <a:p>
          <a:endParaRPr lang="de-DE"/>
        </a:p>
      </dgm:t>
    </dgm:pt>
    <dgm:pt modelId="{796A0C5D-6AC0-4200-9D9F-813DD142289D}">
      <dgm:prSet phldrT="[Text]" custT="1"/>
      <dgm:spPr/>
      <dgm:t>
        <a:bodyPr/>
        <a:lstStyle/>
        <a:p>
          <a:r>
            <a:rPr lang="de-DE" sz="1400" dirty="0"/>
            <a:t>Verkauf von geernteten Produkten</a:t>
          </a:r>
        </a:p>
      </dgm:t>
    </dgm:pt>
    <dgm:pt modelId="{01AA6FDA-0177-4153-876B-761D553F62BC}" type="parTrans" cxnId="{79723F71-0FA6-408B-9AD3-8B1976078C7D}">
      <dgm:prSet/>
      <dgm:spPr/>
      <dgm:t>
        <a:bodyPr/>
        <a:lstStyle/>
        <a:p>
          <a:endParaRPr lang="de-DE"/>
        </a:p>
      </dgm:t>
    </dgm:pt>
    <dgm:pt modelId="{D5D49887-4E8F-4302-A61D-9E5B8ACA2740}" type="sibTrans" cxnId="{79723F71-0FA6-408B-9AD3-8B1976078C7D}">
      <dgm:prSet/>
      <dgm:spPr/>
      <dgm:t>
        <a:bodyPr/>
        <a:lstStyle/>
        <a:p>
          <a:endParaRPr lang="de-DE"/>
        </a:p>
      </dgm:t>
    </dgm:pt>
    <dgm:pt modelId="{98EC7EE5-0C4A-47D9-8BC7-7E4A271D00BD}">
      <dgm:prSet phldrT="[Text]" custT="1"/>
      <dgm:spPr/>
      <dgm:t>
        <a:bodyPr/>
        <a:lstStyle/>
        <a:p>
          <a:r>
            <a:rPr lang="de-DE" sz="1400" dirty="0"/>
            <a:t>Schul-Kiosk</a:t>
          </a:r>
        </a:p>
      </dgm:t>
    </dgm:pt>
    <dgm:pt modelId="{B373B4BF-B89D-4FE9-82FE-7D98E53A0582}" type="parTrans" cxnId="{850ED57D-463E-44AB-8B9E-C2AA5BC02425}">
      <dgm:prSet/>
      <dgm:spPr/>
      <dgm:t>
        <a:bodyPr/>
        <a:lstStyle/>
        <a:p>
          <a:endParaRPr lang="de-DE"/>
        </a:p>
      </dgm:t>
    </dgm:pt>
    <dgm:pt modelId="{EB6379E2-243C-4759-BD00-A75DC14276FC}" type="sibTrans" cxnId="{850ED57D-463E-44AB-8B9E-C2AA5BC02425}">
      <dgm:prSet/>
      <dgm:spPr/>
      <dgm:t>
        <a:bodyPr/>
        <a:lstStyle/>
        <a:p>
          <a:endParaRPr lang="de-DE"/>
        </a:p>
      </dgm:t>
    </dgm:pt>
    <dgm:pt modelId="{55F09DDE-E18C-4B50-80E5-6DEB061B007A}">
      <dgm:prSet phldrT="[Text]" custT="1"/>
      <dgm:spPr/>
      <dgm:t>
        <a:bodyPr/>
        <a:lstStyle/>
        <a:p>
          <a:r>
            <a:rPr lang="de-DE" sz="1400" dirty="0"/>
            <a:t>Getränkeservice</a:t>
          </a:r>
        </a:p>
      </dgm:t>
    </dgm:pt>
    <dgm:pt modelId="{B04B3531-ACAF-46C6-88FA-0537969BD264}" type="parTrans" cxnId="{6FDA5A80-8894-49E4-B7E1-411ABBC71F0D}">
      <dgm:prSet/>
      <dgm:spPr/>
      <dgm:t>
        <a:bodyPr/>
        <a:lstStyle/>
        <a:p>
          <a:endParaRPr lang="de-DE"/>
        </a:p>
      </dgm:t>
    </dgm:pt>
    <dgm:pt modelId="{C29F3666-07BC-4676-90D5-2ADEB1274F2A}" type="sibTrans" cxnId="{6FDA5A80-8894-49E4-B7E1-411ABBC71F0D}">
      <dgm:prSet/>
      <dgm:spPr/>
      <dgm:t>
        <a:bodyPr/>
        <a:lstStyle/>
        <a:p>
          <a:endParaRPr lang="de-DE"/>
        </a:p>
      </dgm:t>
    </dgm:pt>
    <dgm:pt modelId="{3D9A7003-8683-427F-93AF-B2DD1A1D1240}">
      <dgm:prSet phldrT="[Text]" custT="1"/>
      <dgm:spPr/>
      <dgm:t>
        <a:bodyPr/>
        <a:lstStyle/>
        <a:p>
          <a:r>
            <a:rPr lang="de-DE" sz="1400" dirty="0"/>
            <a:t>Werken mit Holz &amp; Metall</a:t>
          </a:r>
        </a:p>
      </dgm:t>
    </dgm:pt>
    <dgm:pt modelId="{3C091955-84D8-4D3E-AEB1-01E1B4FF6823}" type="parTrans" cxnId="{EEC7EAC8-8289-46A5-85EB-90EE04139E6D}">
      <dgm:prSet/>
      <dgm:spPr/>
      <dgm:t>
        <a:bodyPr/>
        <a:lstStyle/>
        <a:p>
          <a:endParaRPr lang="de-DE"/>
        </a:p>
      </dgm:t>
    </dgm:pt>
    <dgm:pt modelId="{904EDEDC-8787-4662-8466-A9C8FDB3D32C}" type="sibTrans" cxnId="{EEC7EAC8-8289-46A5-85EB-90EE04139E6D}">
      <dgm:prSet/>
      <dgm:spPr/>
      <dgm:t>
        <a:bodyPr/>
        <a:lstStyle/>
        <a:p>
          <a:endParaRPr lang="de-DE"/>
        </a:p>
      </dgm:t>
    </dgm:pt>
    <dgm:pt modelId="{6622C06B-F56B-4358-AB12-08DAFD07DE8A}">
      <dgm:prSet phldrT="[Text]" phldr="0" custT="1"/>
      <dgm:spPr/>
      <dgm:t>
        <a:bodyPr/>
        <a:lstStyle/>
        <a:p>
          <a:r>
            <a:rPr lang="de-DE" sz="2000" dirty="0"/>
            <a:t>BO-T</a:t>
          </a:r>
          <a:br>
            <a:rPr lang="de-DE" sz="2000" dirty="0"/>
          </a:br>
          <a:r>
            <a:rPr lang="de-DE" sz="2000" dirty="0"/>
            <a:t>Technik/Haus</a:t>
          </a:r>
        </a:p>
      </dgm:t>
    </dgm:pt>
    <dgm:pt modelId="{E6F41485-85DD-46AE-8118-9145E4F35C75}" type="parTrans" cxnId="{4C424AF2-7318-470C-9CDF-0C27CF7393E0}">
      <dgm:prSet/>
      <dgm:spPr/>
      <dgm:t>
        <a:bodyPr/>
        <a:lstStyle/>
        <a:p>
          <a:endParaRPr lang="de-DE"/>
        </a:p>
      </dgm:t>
    </dgm:pt>
    <dgm:pt modelId="{5E648902-FB72-4378-AE05-63994B20A560}" type="sibTrans" cxnId="{4C424AF2-7318-470C-9CDF-0C27CF7393E0}">
      <dgm:prSet/>
      <dgm:spPr/>
      <dgm:t>
        <a:bodyPr/>
        <a:lstStyle/>
        <a:p>
          <a:endParaRPr lang="de-DE"/>
        </a:p>
      </dgm:t>
    </dgm:pt>
    <dgm:pt modelId="{E0D5FC0C-EA73-4920-AA74-AC530624BC81}" type="pres">
      <dgm:prSet presAssocID="{0A9E1409-6083-4799-A406-9497FD63FF38}" presName="Name0" presStyleCnt="0">
        <dgm:presLayoutVars>
          <dgm:dir/>
          <dgm:animLvl val="lvl"/>
          <dgm:resizeHandles val="exact"/>
        </dgm:presLayoutVars>
      </dgm:prSet>
      <dgm:spPr/>
    </dgm:pt>
    <dgm:pt modelId="{90343E52-A4C5-44E8-BD09-7F188F9BB09D}" type="pres">
      <dgm:prSet presAssocID="{839034D1-398B-4E65-9601-8328F3B9CD87}" presName="linNode" presStyleCnt="0"/>
      <dgm:spPr/>
    </dgm:pt>
    <dgm:pt modelId="{B40B46D4-06F7-478D-9E4E-AA888CDB2484}" type="pres">
      <dgm:prSet presAssocID="{839034D1-398B-4E65-9601-8328F3B9CD87}" presName="bgOutline" presStyleLbl="fgAcc1" presStyleIdx="0" presStyleCnt="4"/>
      <dgm:spPr/>
    </dgm:pt>
    <dgm:pt modelId="{0A5F8CF3-8C78-42B2-A85B-CFB32FFDB5D9}" type="pres">
      <dgm:prSet presAssocID="{839034D1-398B-4E65-9601-8328F3B9CD87}" presName="parentText" presStyleLbl="alignNode1" presStyleIdx="0" presStyleCnt="4">
        <dgm:presLayoutVars>
          <dgm:chMax val="1"/>
          <dgm:bulletEnabled/>
        </dgm:presLayoutVars>
      </dgm:prSet>
      <dgm:spPr/>
    </dgm:pt>
    <dgm:pt modelId="{4A8D49ED-A224-4D16-BE40-C25625A3DAAA}" type="pres">
      <dgm:prSet presAssocID="{839034D1-398B-4E65-9601-8328F3B9CD87}" presName="descendantText" presStyleLbl="revTx" presStyleIdx="0" presStyleCnt="0">
        <dgm:presLayoutVars>
          <dgm:bulletEnabled/>
        </dgm:presLayoutVars>
      </dgm:prSet>
      <dgm:spPr/>
    </dgm:pt>
    <dgm:pt modelId="{4DC3089D-D8AE-4C8C-9B0D-7A8AFB303F50}" type="pres">
      <dgm:prSet presAssocID="{6736EEF5-7CB2-4BAC-80B8-F7CC71235B45}" presName="sp" presStyleCnt="0"/>
      <dgm:spPr/>
    </dgm:pt>
    <dgm:pt modelId="{95EF246D-42AE-4F85-91CF-A09F6FB97C9E}" type="pres">
      <dgm:prSet presAssocID="{900C03A5-EAE9-47BE-815A-8CD8117E7EB3}" presName="linNode" presStyleCnt="0"/>
      <dgm:spPr/>
    </dgm:pt>
    <dgm:pt modelId="{F95CCCC0-AF52-49B0-B356-21C99EC0EDE1}" type="pres">
      <dgm:prSet presAssocID="{900C03A5-EAE9-47BE-815A-8CD8117E7EB3}" presName="bgOutline" presStyleLbl="fgAcc1" presStyleIdx="1" presStyleCnt="4"/>
      <dgm:spPr/>
    </dgm:pt>
    <dgm:pt modelId="{D1873FAE-0EF9-44CA-98EA-FBC51F6976DA}" type="pres">
      <dgm:prSet presAssocID="{900C03A5-EAE9-47BE-815A-8CD8117E7EB3}" presName="parentText" presStyleLbl="alignNode1" presStyleIdx="1" presStyleCnt="4">
        <dgm:presLayoutVars>
          <dgm:chMax val="1"/>
          <dgm:bulletEnabled/>
        </dgm:presLayoutVars>
      </dgm:prSet>
      <dgm:spPr/>
    </dgm:pt>
    <dgm:pt modelId="{B2E22230-BF12-48AC-9078-AAAC6DFC5680}" type="pres">
      <dgm:prSet presAssocID="{900C03A5-EAE9-47BE-815A-8CD8117E7EB3}" presName="descendantText" presStyleLbl="revTx" presStyleIdx="0" presStyleCnt="0">
        <dgm:presLayoutVars>
          <dgm:bulletEnabled/>
        </dgm:presLayoutVars>
      </dgm:prSet>
      <dgm:spPr/>
    </dgm:pt>
    <dgm:pt modelId="{39858D43-AD00-48D8-B9AB-C9C9CF00A910}" type="pres">
      <dgm:prSet presAssocID="{2F106195-AB5E-4AD8-ACAD-A6675EE24B50}" presName="sp" presStyleCnt="0"/>
      <dgm:spPr/>
    </dgm:pt>
    <dgm:pt modelId="{A91B7407-EFD8-4917-BD0D-CA62655A7E87}" type="pres">
      <dgm:prSet presAssocID="{CF1848F2-2322-4CC2-AA4F-2E22A7CDA0E1}" presName="linNode" presStyleCnt="0"/>
      <dgm:spPr/>
    </dgm:pt>
    <dgm:pt modelId="{28FAE3C3-0B12-4CC5-94EB-DAA6796735B3}" type="pres">
      <dgm:prSet presAssocID="{CF1848F2-2322-4CC2-AA4F-2E22A7CDA0E1}" presName="bgOutline" presStyleLbl="fgAcc1" presStyleIdx="2" presStyleCnt="4"/>
      <dgm:spPr/>
    </dgm:pt>
    <dgm:pt modelId="{E6575FED-0F10-435B-9CE6-77C24587C39A}" type="pres">
      <dgm:prSet presAssocID="{CF1848F2-2322-4CC2-AA4F-2E22A7CDA0E1}" presName="parentText" presStyleLbl="alignNode1" presStyleIdx="2" presStyleCnt="4">
        <dgm:presLayoutVars>
          <dgm:chMax val="1"/>
          <dgm:bulletEnabled/>
        </dgm:presLayoutVars>
      </dgm:prSet>
      <dgm:spPr/>
    </dgm:pt>
    <dgm:pt modelId="{8CC319EF-C21A-41D6-8FD2-A8478F9AF521}" type="pres">
      <dgm:prSet presAssocID="{CF1848F2-2322-4CC2-AA4F-2E22A7CDA0E1}" presName="descendantText" presStyleLbl="revTx" presStyleIdx="0" presStyleCnt="0">
        <dgm:presLayoutVars>
          <dgm:bulletEnabled/>
        </dgm:presLayoutVars>
      </dgm:prSet>
      <dgm:spPr/>
    </dgm:pt>
    <dgm:pt modelId="{2DCE476B-B835-4293-B630-26E45D8D813A}" type="pres">
      <dgm:prSet presAssocID="{CA0073F7-CF9F-4096-838C-168F49B675B1}" presName="sp" presStyleCnt="0"/>
      <dgm:spPr/>
    </dgm:pt>
    <dgm:pt modelId="{77A000F0-2582-48C2-AB3C-8F934E5148AA}" type="pres">
      <dgm:prSet presAssocID="{6622C06B-F56B-4358-AB12-08DAFD07DE8A}" presName="linNode" presStyleCnt="0"/>
      <dgm:spPr/>
    </dgm:pt>
    <dgm:pt modelId="{93B034A2-B403-4B37-B5A6-36083BC80791}" type="pres">
      <dgm:prSet presAssocID="{6622C06B-F56B-4358-AB12-08DAFD07DE8A}" presName="bgOutline" presStyleLbl="fgAcc1" presStyleIdx="3" presStyleCnt="4"/>
      <dgm:spPr/>
    </dgm:pt>
    <dgm:pt modelId="{F6280FB9-56D8-4231-BE85-2A7AA5FD5C07}" type="pres">
      <dgm:prSet presAssocID="{6622C06B-F56B-4358-AB12-08DAFD07DE8A}" presName="parentText" presStyleLbl="alignNode1" presStyleIdx="3" presStyleCnt="4">
        <dgm:presLayoutVars>
          <dgm:chMax val="1"/>
          <dgm:bulletEnabled/>
        </dgm:presLayoutVars>
      </dgm:prSet>
      <dgm:spPr/>
    </dgm:pt>
    <dgm:pt modelId="{6459FCF8-7E74-4221-B8AD-9EB48FABB1E6}" type="pres">
      <dgm:prSet presAssocID="{6622C06B-F56B-4358-AB12-08DAFD07DE8A}" presName="descendantText" presStyleLbl="revTx" presStyleIdx="0" presStyleCnt="0">
        <dgm:presLayoutVars>
          <dgm:bulletEnabled/>
        </dgm:presLayoutVars>
      </dgm:prSet>
      <dgm:spPr/>
    </dgm:pt>
  </dgm:ptLst>
  <dgm:cxnLst>
    <dgm:cxn modelId="{D9FC0707-E3E5-41E6-BB4C-1BA5A080C59E}" type="presOf" srcId="{98EC7EE5-0C4A-47D9-8BC7-7E4A271D00BD}" destId="{8CC319EF-C21A-41D6-8FD2-A8478F9AF521}" srcOrd="0" destOrd="1" presId="urn:microsoft.com/office/officeart/2024/layout/VerticalActionList"/>
    <dgm:cxn modelId="{4D3C9A11-1C35-4FC0-ADFF-030386EA89A2}" type="presOf" srcId="{6622C06B-F56B-4358-AB12-08DAFD07DE8A}" destId="{93B034A2-B403-4B37-B5A6-36083BC80791}" srcOrd="0" destOrd="0" presId="urn:microsoft.com/office/officeart/2024/layout/VerticalActionList"/>
    <dgm:cxn modelId="{0761E211-325A-40BF-BE65-E0DE313755A3}" srcId="{0A9E1409-6083-4799-A406-9497FD63FF38}" destId="{839034D1-398B-4E65-9601-8328F3B9CD87}" srcOrd="0" destOrd="0" parTransId="{16B7483C-AB94-4FF3-9A45-5743D24595D1}" sibTransId="{6736EEF5-7CB2-4BAC-80B8-F7CC71235B45}"/>
    <dgm:cxn modelId="{ECAB541A-E55F-4A64-B80F-AB6DCC156217}" type="presOf" srcId="{900C03A5-EAE9-47BE-815A-8CD8117E7EB3}" destId="{F95CCCC0-AF52-49B0-B356-21C99EC0EDE1}" srcOrd="0" destOrd="0" presId="urn:microsoft.com/office/officeart/2024/layout/VerticalActionList"/>
    <dgm:cxn modelId="{05FF7D1B-3C70-4D4C-8082-1823C5A4B870}" srcId="{0A9E1409-6083-4799-A406-9497FD63FF38}" destId="{900C03A5-EAE9-47BE-815A-8CD8117E7EB3}" srcOrd="1" destOrd="0" parTransId="{1283926E-274A-45E3-8A33-F840DA0CCC53}" sibTransId="{2F106195-AB5E-4AD8-ACAD-A6675EE24B50}"/>
    <dgm:cxn modelId="{2861282E-EA19-4E76-8519-8F346471810C}" type="presOf" srcId="{CF1848F2-2322-4CC2-AA4F-2E22A7CDA0E1}" destId="{28FAE3C3-0B12-4CC5-94EB-DAA6796735B3}" srcOrd="0" destOrd="0" presId="urn:microsoft.com/office/officeart/2024/layout/VerticalActionList"/>
    <dgm:cxn modelId="{A91B6B2E-D315-4A07-9E88-B25E14114242}" type="presOf" srcId="{839034D1-398B-4E65-9601-8328F3B9CD87}" destId="{B40B46D4-06F7-478D-9E4E-AA888CDB2484}" srcOrd="0" destOrd="0" presId="urn:microsoft.com/office/officeart/2024/layout/VerticalActionList"/>
    <dgm:cxn modelId="{B77D7236-2F6D-4B4C-9889-69B079D99D2B}" type="presOf" srcId="{CF1848F2-2322-4CC2-AA4F-2E22A7CDA0E1}" destId="{E6575FED-0F10-435B-9CE6-77C24587C39A}" srcOrd="1" destOrd="0" presId="urn:microsoft.com/office/officeart/2024/layout/VerticalActionList"/>
    <dgm:cxn modelId="{EB68A23E-2238-44D0-8069-A6B60E90DED4}" type="presOf" srcId="{A710F083-F9EC-4983-99CB-77B7BF293A9A}" destId="{B2E22230-BF12-48AC-9078-AAAC6DFC5680}" srcOrd="0" destOrd="0" presId="urn:microsoft.com/office/officeart/2024/layout/VerticalActionList"/>
    <dgm:cxn modelId="{35F92B42-B9A8-4A40-82A0-3C1716712218}" type="presOf" srcId="{3D9A7003-8683-427F-93AF-B2DD1A1D1240}" destId="{B2E22230-BF12-48AC-9078-AAAC6DFC5680}" srcOrd="0" destOrd="2" presId="urn:microsoft.com/office/officeart/2024/layout/VerticalActionList"/>
    <dgm:cxn modelId="{5E5BDB44-430E-46FB-9F9A-7BD94B16B0AF}" type="presOf" srcId="{839034D1-398B-4E65-9601-8328F3B9CD87}" destId="{0A5F8CF3-8C78-42B2-A85B-CFB32FFDB5D9}" srcOrd="1" destOrd="0" presId="urn:microsoft.com/office/officeart/2024/layout/VerticalActionList"/>
    <dgm:cxn modelId="{65164D49-D4EF-435F-AE1C-AA92AE9A612D}" type="presOf" srcId="{9266E382-197A-40FE-9459-D1ED6DCCF816}" destId="{8CC319EF-C21A-41D6-8FD2-A8478F9AF521}" srcOrd="0" destOrd="0" presId="urn:microsoft.com/office/officeart/2024/layout/VerticalActionList"/>
    <dgm:cxn modelId="{79723F71-0FA6-408B-9AD3-8B1976078C7D}" srcId="{900C03A5-EAE9-47BE-815A-8CD8117E7EB3}" destId="{796A0C5D-6AC0-4200-9D9F-813DD142289D}" srcOrd="1" destOrd="0" parTransId="{01AA6FDA-0177-4153-876B-761D553F62BC}" sibTransId="{D5D49887-4E8F-4302-A61D-9E5B8ACA2740}"/>
    <dgm:cxn modelId="{7E954D74-4E5C-4EF7-8CCC-6F270CB5076E}" srcId="{839034D1-398B-4E65-9601-8328F3B9CD87}" destId="{15DF4A13-5144-4767-955B-7BD79A4F40E9}" srcOrd="0" destOrd="0" parTransId="{3EC27645-E4A3-47C0-9662-90B3B5A8D8B3}" sibTransId="{24C2E83C-5F00-4DA3-8EEF-16A15CE9AA48}"/>
    <dgm:cxn modelId="{7CB9EB57-0612-407D-A04A-F9EFBFEDA126}" type="presOf" srcId="{6622C06B-F56B-4358-AB12-08DAFD07DE8A}" destId="{F6280FB9-56D8-4231-BE85-2A7AA5FD5C07}" srcOrd="1" destOrd="0" presId="urn:microsoft.com/office/officeart/2024/layout/VerticalActionList"/>
    <dgm:cxn modelId="{C160CA7A-89D8-460E-9416-849D337953BF}" srcId="{CF1848F2-2322-4CC2-AA4F-2E22A7CDA0E1}" destId="{9266E382-197A-40FE-9459-D1ED6DCCF816}" srcOrd="0" destOrd="0" parTransId="{D1388B0E-7BC0-47C7-A00E-3ECCE5E56AA3}" sibTransId="{EF298BE9-8374-4199-9FC3-9AFF7B29F81D}"/>
    <dgm:cxn modelId="{850ED57D-463E-44AB-8B9E-C2AA5BC02425}" srcId="{CF1848F2-2322-4CC2-AA4F-2E22A7CDA0E1}" destId="{98EC7EE5-0C4A-47D9-8BC7-7E4A271D00BD}" srcOrd="1" destOrd="0" parTransId="{B373B4BF-B89D-4FE9-82FE-7D98E53A0582}" sibTransId="{EB6379E2-243C-4759-BD00-A75DC14276FC}"/>
    <dgm:cxn modelId="{6FDA5A80-8894-49E4-B7E1-411ABBC71F0D}" srcId="{CF1848F2-2322-4CC2-AA4F-2E22A7CDA0E1}" destId="{55F09DDE-E18C-4B50-80E5-6DEB061B007A}" srcOrd="2" destOrd="0" parTransId="{B04B3531-ACAF-46C6-88FA-0537969BD264}" sibTransId="{C29F3666-07BC-4676-90D5-2ADEB1274F2A}"/>
    <dgm:cxn modelId="{97036B86-33CA-497F-975F-5ED6B58EE9F0}" type="presOf" srcId="{55F09DDE-E18C-4B50-80E5-6DEB061B007A}" destId="{8CC319EF-C21A-41D6-8FD2-A8478F9AF521}" srcOrd="0" destOrd="2" presId="urn:microsoft.com/office/officeart/2024/layout/VerticalActionList"/>
    <dgm:cxn modelId="{C31EA890-7A15-4D9C-9BFA-1FD8E78463FA}" type="presOf" srcId="{796A0C5D-6AC0-4200-9D9F-813DD142289D}" destId="{B2E22230-BF12-48AC-9078-AAAC6DFC5680}" srcOrd="0" destOrd="1" presId="urn:microsoft.com/office/officeart/2024/layout/VerticalActionList"/>
    <dgm:cxn modelId="{247ABE94-2D90-441B-9CE5-425109956CAE}" type="presOf" srcId="{900C03A5-EAE9-47BE-815A-8CD8117E7EB3}" destId="{D1873FAE-0EF9-44CA-98EA-FBC51F6976DA}" srcOrd="1" destOrd="0" presId="urn:microsoft.com/office/officeart/2024/layout/VerticalActionList"/>
    <dgm:cxn modelId="{7DF2C19D-1722-4A02-950B-F92AED68E975}" srcId="{900C03A5-EAE9-47BE-815A-8CD8117E7EB3}" destId="{A710F083-F9EC-4983-99CB-77B7BF293A9A}" srcOrd="0" destOrd="0" parTransId="{8BA3C431-7B05-4A03-9852-4FC325441AD1}" sibTransId="{C40F21AD-CB04-478E-9573-27C6941BCA50}"/>
    <dgm:cxn modelId="{EEC7EAC8-8289-46A5-85EB-90EE04139E6D}" srcId="{900C03A5-EAE9-47BE-815A-8CD8117E7EB3}" destId="{3D9A7003-8683-427F-93AF-B2DD1A1D1240}" srcOrd="2" destOrd="0" parTransId="{3C091955-84D8-4D3E-AEB1-01E1B4FF6823}" sibTransId="{904EDEDC-8787-4662-8466-A9C8FDB3D32C}"/>
    <dgm:cxn modelId="{F36E9ED9-905C-4FB8-84F2-F61E9278C881}" type="presOf" srcId="{0A9E1409-6083-4799-A406-9497FD63FF38}" destId="{E0D5FC0C-EA73-4920-AA74-AC530624BC81}" srcOrd="0" destOrd="0" presId="urn:microsoft.com/office/officeart/2024/layout/VerticalActionList"/>
    <dgm:cxn modelId="{4DF347DC-EBA4-44C1-B119-31357C90CEF4}" srcId="{0A9E1409-6083-4799-A406-9497FD63FF38}" destId="{CF1848F2-2322-4CC2-AA4F-2E22A7CDA0E1}" srcOrd="2" destOrd="0" parTransId="{E29CE4FF-2F47-4B87-9EE5-B8D2FE00A282}" sibTransId="{CA0073F7-CF9F-4096-838C-168F49B675B1}"/>
    <dgm:cxn modelId="{269300EC-13A9-404F-9BB6-AB64E99C94B1}" type="presOf" srcId="{15DF4A13-5144-4767-955B-7BD79A4F40E9}" destId="{4A8D49ED-A224-4D16-BE40-C25625A3DAAA}" srcOrd="0" destOrd="0" presId="urn:microsoft.com/office/officeart/2024/layout/VerticalActionList"/>
    <dgm:cxn modelId="{4C424AF2-7318-470C-9CDF-0C27CF7393E0}" srcId="{0A9E1409-6083-4799-A406-9497FD63FF38}" destId="{6622C06B-F56B-4358-AB12-08DAFD07DE8A}" srcOrd="3" destOrd="0" parTransId="{E6F41485-85DD-46AE-8118-9145E4F35C75}" sibTransId="{5E648902-FB72-4378-AE05-63994B20A560}"/>
    <dgm:cxn modelId="{C2BEAC2A-3502-4C3C-BFA5-8877B5552873}" type="presParOf" srcId="{E0D5FC0C-EA73-4920-AA74-AC530624BC81}" destId="{90343E52-A4C5-44E8-BD09-7F188F9BB09D}" srcOrd="0" destOrd="0" presId="urn:microsoft.com/office/officeart/2024/layout/VerticalActionList"/>
    <dgm:cxn modelId="{52EFD6CC-FA43-46FD-A1E8-56AE7F7EBD22}" type="presParOf" srcId="{90343E52-A4C5-44E8-BD09-7F188F9BB09D}" destId="{B40B46D4-06F7-478D-9E4E-AA888CDB2484}" srcOrd="0" destOrd="0" presId="urn:microsoft.com/office/officeart/2024/layout/VerticalActionList"/>
    <dgm:cxn modelId="{5A3DDA8F-2DA8-4FB7-8D1D-41E20CE232DB}" type="presParOf" srcId="{90343E52-A4C5-44E8-BD09-7F188F9BB09D}" destId="{0A5F8CF3-8C78-42B2-A85B-CFB32FFDB5D9}" srcOrd="1" destOrd="0" presId="urn:microsoft.com/office/officeart/2024/layout/VerticalActionList"/>
    <dgm:cxn modelId="{579542B7-6B8B-45D3-A156-9F71ED78F595}" type="presParOf" srcId="{90343E52-A4C5-44E8-BD09-7F188F9BB09D}" destId="{4A8D49ED-A224-4D16-BE40-C25625A3DAAA}" srcOrd="2" destOrd="0" presId="urn:microsoft.com/office/officeart/2024/layout/VerticalActionList"/>
    <dgm:cxn modelId="{27732346-C44D-4E47-A2AF-C2787C8A8913}" type="presParOf" srcId="{E0D5FC0C-EA73-4920-AA74-AC530624BC81}" destId="{4DC3089D-D8AE-4C8C-9B0D-7A8AFB303F50}" srcOrd="1" destOrd="0" presId="urn:microsoft.com/office/officeart/2024/layout/VerticalActionList"/>
    <dgm:cxn modelId="{1683FC4F-69E1-408D-9828-0E81B466ADE2}" type="presParOf" srcId="{E0D5FC0C-EA73-4920-AA74-AC530624BC81}" destId="{95EF246D-42AE-4F85-91CF-A09F6FB97C9E}" srcOrd="2" destOrd="0" presId="urn:microsoft.com/office/officeart/2024/layout/VerticalActionList"/>
    <dgm:cxn modelId="{0DDCE11D-9681-4082-BAA8-505FD9230D25}" type="presParOf" srcId="{95EF246D-42AE-4F85-91CF-A09F6FB97C9E}" destId="{F95CCCC0-AF52-49B0-B356-21C99EC0EDE1}" srcOrd="0" destOrd="0" presId="urn:microsoft.com/office/officeart/2024/layout/VerticalActionList"/>
    <dgm:cxn modelId="{D5E32DB4-5293-4FBB-A5F7-8CDB29415AD9}" type="presParOf" srcId="{95EF246D-42AE-4F85-91CF-A09F6FB97C9E}" destId="{D1873FAE-0EF9-44CA-98EA-FBC51F6976DA}" srcOrd="1" destOrd="0" presId="urn:microsoft.com/office/officeart/2024/layout/VerticalActionList"/>
    <dgm:cxn modelId="{C089CD98-542E-442A-908A-D4743B218D6D}" type="presParOf" srcId="{95EF246D-42AE-4F85-91CF-A09F6FB97C9E}" destId="{B2E22230-BF12-48AC-9078-AAAC6DFC5680}" srcOrd="2" destOrd="0" presId="urn:microsoft.com/office/officeart/2024/layout/VerticalActionList"/>
    <dgm:cxn modelId="{EC1B0B5E-8B09-4FAB-A050-EF9C0ED37116}" type="presParOf" srcId="{E0D5FC0C-EA73-4920-AA74-AC530624BC81}" destId="{39858D43-AD00-48D8-B9AB-C9C9CF00A910}" srcOrd="3" destOrd="0" presId="urn:microsoft.com/office/officeart/2024/layout/VerticalActionList"/>
    <dgm:cxn modelId="{45C64738-0356-4321-9401-FC42A2B3EA3C}" type="presParOf" srcId="{E0D5FC0C-EA73-4920-AA74-AC530624BC81}" destId="{A91B7407-EFD8-4917-BD0D-CA62655A7E87}" srcOrd="4" destOrd="0" presId="urn:microsoft.com/office/officeart/2024/layout/VerticalActionList"/>
    <dgm:cxn modelId="{A0BE05D5-A892-41F4-BB20-D6F93FE8AAEC}" type="presParOf" srcId="{A91B7407-EFD8-4917-BD0D-CA62655A7E87}" destId="{28FAE3C3-0B12-4CC5-94EB-DAA6796735B3}" srcOrd="0" destOrd="0" presId="urn:microsoft.com/office/officeart/2024/layout/VerticalActionList"/>
    <dgm:cxn modelId="{6AC19008-B63F-479E-A1D1-40EE2F0694AB}" type="presParOf" srcId="{A91B7407-EFD8-4917-BD0D-CA62655A7E87}" destId="{E6575FED-0F10-435B-9CE6-77C24587C39A}" srcOrd="1" destOrd="0" presId="urn:microsoft.com/office/officeart/2024/layout/VerticalActionList"/>
    <dgm:cxn modelId="{A3621245-5355-42DE-AFB9-05242F3C5DE9}" type="presParOf" srcId="{A91B7407-EFD8-4917-BD0D-CA62655A7E87}" destId="{8CC319EF-C21A-41D6-8FD2-A8478F9AF521}" srcOrd="2" destOrd="0" presId="urn:microsoft.com/office/officeart/2024/layout/VerticalActionList"/>
    <dgm:cxn modelId="{DB885F8F-98A6-42A6-B9F4-2A6648F6DDB2}" type="presParOf" srcId="{E0D5FC0C-EA73-4920-AA74-AC530624BC81}" destId="{2DCE476B-B835-4293-B630-26E45D8D813A}" srcOrd="5" destOrd="0" presId="urn:microsoft.com/office/officeart/2024/layout/VerticalActionList"/>
    <dgm:cxn modelId="{6F870BE6-A7B1-4723-80F3-ED447E689C61}" type="presParOf" srcId="{E0D5FC0C-EA73-4920-AA74-AC530624BC81}" destId="{77A000F0-2582-48C2-AB3C-8F934E5148AA}" srcOrd="6" destOrd="0" presId="urn:microsoft.com/office/officeart/2024/layout/VerticalActionList"/>
    <dgm:cxn modelId="{193F5912-2398-47AE-B10B-0BAF44D7C1A2}" type="presParOf" srcId="{77A000F0-2582-48C2-AB3C-8F934E5148AA}" destId="{93B034A2-B403-4B37-B5A6-36083BC80791}" srcOrd="0" destOrd="0" presId="urn:microsoft.com/office/officeart/2024/layout/VerticalActionList"/>
    <dgm:cxn modelId="{52BCD8A2-2CA7-488B-AE2A-F34D95869E65}" type="presParOf" srcId="{77A000F0-2582-48C2-AB3C-8F934E5148AA}" destId="{F6280FB9-56D8-4231-BE85-2A7AA5FD5C07}" srcOrd="1" destOrd="0" presId="urn:microsoft.com/office/officeart/2024/layout/VerticalActionList"/>
    <dgm:cxn modelId="{21A465B4-F325-4807-A7CF-A64CC9FF23F0}" type="presParOf" srcId="{77A000F0-2582-48C2-AB3C-8F934E5148AA}" destId="{6459FCF8-7E74-4221-B8AD-9EB48FABB1E6}" srcOrd="2" destOrd="0" presId="urn:microsoft.com/office/officeart/2024/layout/Vertic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B296AFB-D024-43A5-AAA0-3ADDED6F0539}" type="doc">
      <dgm:prSet loTypeId="urn:microsoft.com/office/officeart/2005/8/layout/vList5" loCatId="list" qsTypeId="urn:microsoft.com/office/officeart/2005/8/quickstyle/simple1#9" qsCatId="simple" csTypeId="urn:microsoft.com/office/officeart/2005/8/colors/accent1_2#7" csCatId="accent1" phldr="1"/>
      <dgm:spPr/>
      <dgm:t>
        <a:bodyPr/>
        <a:lstStyle/>
        <a:p>
          <a:endParaRPr lang="de-DE"/>
        </a:p>
      </dgm:t>
    </dgm:pt>
    <dgm:pt modelId="{FBB3CD23-1BFB-4B9A-A428-CCD63F4C2379}">
      <dgm:prSet phldrT="[Text]" custT="1"/>
      <dgm:spPr/>
      <dgm:t>
        <a:bodyPr/>
        <a:lstStyle/>
        <a:p>
          <a:r>
            <a:rPr lang="de-DE" sz="2000" dirty="0"/>
            <a:t>16 €</a:t>
          </a:r>
        </a:p>
      </dgm:t>
    </dgm:pt>
    <dgm:pt modelId="{188BE99C-9466-467A-B5D7-EF0BB055A59C}" type="parTrans" cxnId="{13B855CA-7895-4F2F-93E8-C290EDCC89CA}">
      <dgm:prSet/>
      <dgm:spPr/>
      <dgm:t>
        <a:bodyPr/>
        <a:lstStyle/>
        <a:p>
          <a:endParaRPr lang="de-DE"/>
        </a:p>
      </dgm:t>
    </dgm:pt>
    <dgm:pt modelId="{8D80EA50-0835-4309-8592-7BA5FA952C82}" type="sibTrans" cxnId="{13B855CA-7895-4F2F-93E8-C290EDCC89CA}">
      <dgm:prSet/>
      <dgm:spPr/>
      <dgm:t>
        <a:bodyPr/>
        <a:lstStyle/>
        <a:p>
          <a:endParaRPr lang="de-DE"/>
        </a:p>
      </dgm:t>
    </dgm:pt>
    <dgm:pt modelId="{761DB0A2-B749-49D7-85DD-5EC97A3EED1D}">
      <dgm:prSet phldrT="[Text]" custT="1"/>
      <dgm:spPr/>
      <dgm:t>
        <a:bodyPr/>
        <a:lstStyle/>
        <a:p>
          <a:r>
            <a:rPr lang="de-DE" sz="1600" dirty="0"/>
            <a:t>Einmaliger Elternanteil zu Beginn jeden Schuljahres für Unterrichtsmaterialien (gesetzliche Vorgabe)</a:t>
          </a:r>
        </a:p>
      </dgm:t>
    </dgm:pt>
    <dgm:pt modelId="{F20A45BE-9697-4265-992E-C78EAA1E44AF}" type="parTrans" cxnId="{404021CF-9AF9-444D-B131-F2182FE60591}">
      <dgm:prSet/>
      <dgm:spPr/>
      <dgm:t>
        <a:bodyPr/>
        <a:lstStyle/>
        <a:p>
          <a:endParaRPr lang="de-DE"/>
        </a:p>
      </dgm:t>
    </dgm:pt>
    <dgm:pt modelId="{5C10089D-2BCF-40E3-BC26-5108714FEFC3}" type="sibTrans" cxnId="{404021CF-9AF9-444D-B131-F2182FE60591}">
      <dgm:prSet/>
      <dgm:spPr/>
      <dgm:t>
        <a:bodyPr/>
        <a:lstStyle/>
        <a:p>
          <a:endParaRPr lang="de-DE"/>
        </a:p>
      </dgm:t>
    </dgm:pt>
    <dgm:pt modelId="{95777D22-6DD0-4C4F-8A9E-221EFE6F23E1}">
      <dgm:prSet phldrT="[Text]" custT="1"/>
      <dgm:spPr/>
      <dgm:t>
        <a:bodyPr/>
        <a:lstStyle/>
        <a:p>
          <a:r>
            <a:rPr lang="de-DE" sz="2000" dirty="0"/>
            <a:t>10-15 €</a:t>
          </a:r>
        </a:p>
      </dgm:t>
    </dgm:pt>
    <dgm:pt modelId="{29942449-9D7A-4DE4-BBA4-DBA7510F9630}" type="parTrans" cxnId="{B3C4C5E2-BB7F-404B-B5DD-BCA6F17C1168}">
      <dgm:prSet/>
      <dgm:spPr/>
      <dgm:t>
        <a:bodyPr/>
        <a:lstStyle/>
        <a:p>
          <a:endParaRPr lang="de-DE"/>
        </a:p>
      </dgm:t>
    </dgm:pt>
    <dgm:pt modelId="{1D88D516-FFB9-4E79-B073-B4C77708D73F}" type="sibTrans" cxnId="{B3C4C5E2-BB7F-404B-B5DD-BCA6F17C1168}">
      <dgm:prSet/>
      <dgm:spPr/>
      <dgm:t>
        <a:bodyPr/>
        <a:lstStyle/>
        <a:p>
          <a:endParaRPr lang="de-DE"/>
        </a:p>
      </dgm:t>
    </dgm:pt>
    <dgm:pt modelId="{D3D58004-9EAA-4A2A-B615-382A8DDE5FCF}">
      <dgm:prSet phldrT="[Text]" custT="1"/>
      <dgm:spPr/>
      <dgm:t>
        <a:bodyPr/>
        <a:lstStyle/>
        <a:p>
          <a:r>
            <a:rPr lang="de-DE" sz="1600" dirty="0"/>
            <a:t>Klassenkasse für Klassenmaterialien, </a:t>
          </a:r>
          <a:r>
            <a:rPr lang="de-DE" sz="1600" dirty="0" err="1"/>
            <a:t>Kochgeld</a:t>
          </a:r>
          <a:r>
            <a:rPr lang="de-DE" sz="1600" dirty="0"/>
            <a:t>, Geschenke etc. (1x monatlich)</a:t>
          </a:r>
        </a:p>
      </dgm:t>
    </dgm:pt>
    <dgm:pt modelId="{42A79374-81CE-4C51-9EC6-EB0E58E982FA}" type="parTrans" cxnId="{99BA5FFF-6E8E-46C0-B4AC-1ED9AE19BE04}">
      <dgm:prSet/>
      <dgm:spPr/>
      <dgm:t>
        <a:bodyPr/>
        <a:lstStyle/>
        <a:p>
          <a:endParaRPr lang="de-DE"/>
        </a:p>
      </dgm:t>
    </dgm:pt>
    <dgm:pt modelId="{163AF606-7F54-407D-B2A3-9F1129181E6A}" type="sibTrans" cxnId="{99BA5FFF-6E8E-46C0-B4AC-1ED9AE19BE04}">
      <dgm:prSet/>
      <dgm:spPr/>
      <dgm:t>
        <a:bodyPr/>
        <a:lstStyle/>
        <a:p>
          <a:endParaRPr lang="de-DE"/>
        </a:p>
      </dgm:t>
    </dgm:pt>
    <dgm:pt modelId="{50863B1B-8699-4088-A3DF-8E15131BB31C}">
      <dgm:prSet phldrT="[Text]" custT="1"/>
      <dgm:spPr/>
      <dgm:t>
        <a:bodyPr/>
        <a:lstStyle/>
        <a:p>
          <a:r>
            <a:rPr lang="de-DE" sz="2000" dirty="0"/>
            <a:t>100-300 €</a:t>
          </a:r>
        </a:p>
      </dgm:t>
    </dgm:pt>
    <dgm:pt modelId="{4D4A1BF0-F25A-43BE-96EA-4F51407ACA8D}" type="parTrans" cxnId="{EAB9429F-E981-4B67-BC14-FF18CD1637EC}">
      <dgm:prSet/>
      <dgm:spPr/>
      <dgm:t>
        <a:bodyPr/>
        <a:lstStyle/>
        <a:p>
          <a:endParaRPr lang="de-DE"/>
        </a:p>
      </dgm:t>
    </dgm:pt>
    <dgm:pt modelId="{021EC009-0A1D-4E61-BF82-3D7C8644C2F9}" type="sibTrans" cxnId="{EAB9429F-E981-4B67-BC14-FF18CD1637EC}">
      <dgm:prSet/>
      <dgm:spPr/>
      <dgm:t>
        <a:bodyPr/>
        <a:lstStyle/>
        <a:p>
          <a:endParaRPr lang="de-DE"/>
        </a:p>
      </dgm:t>
    </dgm:pt>
    <dgm:pt modelId="{42FB1964-BC06-4B23-B316-DC7B8A891AC1}">
      <dgm:prSet phldrT="[Text]" custT="1"/>
      <dgm:spPr/>
      <dgm:t>
        <a:bodyPr/>
        <a:lstStyle/>
        <a:p>
          <a:r>
            <a:rPr lang="de-DE" sz="1600" dirty="0"/>
            <a:t>Beitrag Klassenfahrt (abhängig von Dauer/Ort der Fahrt)</a:t>
          </a:r>
        </a:p>
      </dgm:t>
    </dgm:pt>
    <dgm:pt modelId="{7EB62F0F-1139-4FAE-9778-8999BD4D600A}" type="parTrans" cxnId="{3C4561D4-1C5C-4BD2-93D0-4B60AA6605BF}">
      <dgm:prSet/>
      <dgm:spPr/>
      <dgm:t>
        <a:bodyPr/>
        <a:lstStyle/>
        <a:p>
          <a:endParaRPr lang="de-DE"/>
        </a:p>
      </dgm:t>
    </dgm:pt>
    <dgm:pt modelId="{1DE705C8-30F8-4DC8-8E27-CBBFC8089F8D}" type="sibTrans" cxnId="{3C4561D4-1C5C-4BD2-93D0-4B60AA6605BF}">
      <dgm:prSet/>
      <dgm:spPr/>
      <dgm:t>
        <a:bodyPr/>
        <a:lstStyle/>
        <a:p>
          <a:endParaRPr lang="de-DE"/>
        </a:p>
      </dgm:t>
    </dgm:pt>
    <dgm:pt modelId="{23D78677-43C6-4BCF-8EE1-73E13E6CD14D}">
      <dgm:prSet phldrT="[Text]" custT="1"/>
      <dgm:spPr/>
      <dgm:t>
        <a:bodyPr/>
        <a:lstStyle/>
        <a:p>
          <a:r>
            <a:rPr lang="de-DE" sz="1600" dirty="0"/>
            <a:t>Zuschuss vom Förderverein möglich</a:t>
          </a:r>
        </a:p>
      </dgm:t>
    </dgm:pt>
    <dgm:pt modelId="{9BA8A0F8-1A14-428C-BBFA-E4E614106DB5}" type="parTrans" cxnId="{A1DDB1B0-4992-4ABA-9743-D5C765FD40D4}">
      <dgm:prSet/>
      <dgm:spPr/>
      <dgm:t>
        <a:bodyPr/>
        <a:lstStyle/>
        <a:p>
          <a:endParaRPr lang="de-DE"/>
        </a:p>
      </dgm:t>
    </dgm:pt>
    <dgm:pt modelId="{EA26F433-03E5-4011-A0CD-7DA071BE4C00}" type="sibTrans" cxnId="{A1DDB1B0-4992-4ABA-9743-D5C765FD40D4}">
      <dgm:prSet/>
      <dgm:spPr/>
      <dgm:t>
        <a:bodyPr/>
        <a:lstStyle/>
        <a:p>
          <a:endParaRPr lang="de-DE"/>
        </a:p>
      </dgm:t>
    </dgm:pt>
    <dgm:pt modelId="{B1E956AC-AE44-48D2-A61C-B99944F30800}">
      <dgm:prSet phldrT="[Text]" custT="1"/>
      <dgm:spPr/>
      <dgm:t>
        <a:bodyPr/>
        <a:lstStyle/>
        <a:p>
          <a:r>
            <a:rPr lang="de-DE" sz="1600" dirty="0"/>
            <a:t>VU-Klassen fahren i.d.R. nicht jährlich auf Klassenfahrt</a:t>
          </a:r>
        </a:p>
      </dgm:t>
    </dgm:pt>
    <dgm:pt modelId="{AC63CE93-8F0A-464A-8F92-7630AEEDFDF8}" type="parTrans" cxnId="{8105D6F8-C2D3-4D72-849D-A9924C145E88}">
      <dgm:prSet/>
      <dgm:spPr/>
    </dgm:pt>
    <dgm:pt modelId="{0E0A6308-BF83-4B01-A30A-EB0A1284B5D5}" type="sibTrans" cxnId="{8105D6F8-C2D3-4D72-849D-A9924C145E88}">
      <dgm:prSet/>
      <dgm:spPr/>
    </dgm:pt>
    <dgm:pt modelId="{DE4C6E3C-3F2B-4A93-907C-9269A01E1733}" type="pres">
      <dgm:prSet presAssocID="{0B296AFB-D024-43A5-AAA0-3ADDED6F0539}" presName="Name0" presStyleCnt="0">
        <dgm:presLayoutVars>
          <dgm:dir/>
          <dgm:animLvl val="lvl"/>
          <dgm:resizeHandles val="exact"/>
        </dgm:presLayoutVars>
      </dgm:prSet>
      <dgm:spPr/>
    </dgm:pt>
    <dgm:pt modelId="{717A9614-1159-4FC2-87A0-55ED8DEAB6E6}" type="pres">
      <dgm:prSet presAssocID="{FBB3CD23-1BFB-4B9A-A428-CCD63F4C2379}" presName="linNode" presStyleCnt="0"/>
      <dgm:spPr/>
    </dgm:pt>
    <dgm:pt modelId="{BEC728AE-5541-429C-B581-0238522C0C13}" type="pres">
      <dgm:prSet presAssocID="{FBB3CD23-1BFB-4B9A-A428-CCD63F4C2379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7DDBB6B7-6C23-46AF-B9E0-47E491CA1F22}" type="pres">
      <dgm:prSet presAssocID="{FBB3CD23-1BFB-4B9A-A428-CCD63F4C2379}" presName="descendantText" presStyleLbl="alignAccFollowNode1" presStyleIdx="0" presStyleCnt="3">
        <dgm:presLayoutVars>
          <dgm:bulletEnabled val="1"/>
        </dgm:presLayoutVars>
      </dgm:prSet>
      <dgm:spPr/>
    </dgm:pt>
    <dgm:pt modelId="{0971E0CF-1900-4965-BEE4-B5CBC15234ED}" type="pres">
      <dgm:prSet presAssocID="{8D80EA50-0835-4309-8592-7BA5FA952C82}" presName="sp" presStyleCnt="0"/>
      <dgm:spPr/>
    </dgm:pt>
    <dgm:pt modelId="{10DA8649-117D-4F34-9BED-810F276C82A3}" type="pres">
      <dgm:prSet presAssocID="{95777D22-6DD0-4C4F-8A9E-221EFE6F23E1}" presName="linNode" presStyleCnt="0"/>
      <dgm:spPr/>
    </dgm:pt>
    <dgm:pt modelId="{A339232A-05DE-438C-BFA1-1B31E45CE140}" type="pres">
      <dgm:prSet presAssocID="{95777D22-6DD0-4C4F-8A9E-221EFE6F23E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6C4387B3-DBDB-490E-811B-4F4E51739389}" type="pres">
      <dgm:prSet presAssocID="{95777D22-6DD0-4C4F-8A9E-221EFE6F23E1}" presName="descendantText" presStyleLbl="alignAccFollowNode1" presStyleIdx="1" presStyleCnt="3">
        <dgm:presLayoutVars>
          <dgm:bulletEnabled val="1"/>
        </dgm:presLayoutVars>
      </dgm:prSet>
      <dgm:spPr/>
    </dgm:pt>
    <dgm:pt modelId="{E865C506-35DC-4C19-8D8D-667CC6F1936D}" type="pres">
      <dgm:prSet presAssocID="{1D88D516-FFB9-4E79-B073-B4C77708D73F}" presName="sp" presStyleCnt="0"/>
      <dgm:spPr/>
    </dgm:pt>
    <dgm:pt modelId="{457C33F0-ECC0-4C0A-B78C-BDB4D74D579B}" type="pres">
      <dgm:prSet presAssocID="{50863B1B-8699-4088-A3DF-8E15131BB31C}" presName="linNode" presStyleCnt="0"/>
      <dgm:spPr/>
    </dgm:pt>
    <dgm:pt modelId="{0C8C22CF-24B9-4106-BAA5-FCFBFBF61BA3}" type="pres">
      <dgm:prSet presAssocID="{50863B1B-8699-4088-A3DF-8E15131BB31C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3CF726F7-16C4-453C-A2EB-8D8AC7A735F2}" type="pres">
      <dgm:prSet presAssocID="{50863B1B-8699-4088-A3DF-8E15131BB31C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2820B96B-F872-47BA-B7D0-208E7A8516AC}" type="presOf" srcId="{42FB1964-BC06-4B23-B316-DC7B8A891AC1}" destId="{3CF726F7-16C4-453C-A2EB-8D8AC7A735F2}" srcOrd="0" destOrd="0" presId="urn:microsoft.com/office/officeart/2005/8/layout/vList5"/>
    <dgm:cxn modelId="{5A17F875-A649-4AC0-9EB1-C2EDC3E6DA17}" type="presOf" srcId="{D3D58004-9EAA-4A2A-B615-382A8DDE5FCF}" destId="{6C4387B3-DBDB-490E-811B-4F4E51739389}" srcOrd="0" destOrd="0" presId="urn:microsoft.com/office/officeart/2005/8/layout/vList5"/>
    <dgm:cxn modelId="{7D125482-BC53-4713-8D51-A5EEA9D1E636}" type="presOf" srcId="{23D78677-43C6-4BCF-8EE1-73E13E6CD14D}" destId="{3CF726F7-16C4-453C-A2EB-8D8AC7A735F2}" srcOrd="0" destOrd="1" presId="urn:microsoft.com/office/officeart/2005/8/layout/vList5"/>
    <dgm:cxn modelId="{EAB9429F-E981-4B67-BC14-FF18CD1637EC}" srcId="{0B296AFB-D024-43A5-AAA0-3ADDED6F0539}" destId="{50863B1B-8699-4088-A3DF-8E15131BB31C}" srcOrd="2" destOrd="0" parTransId="{4D4A1BF0-F25A-43BE-96EA-4F51407ACA8D}" sibTransId="{021EC009-0A1D-4E61-BF82-3D7C8644C2F9}"/>
    <dgm:cxn modelId="{61587BA0-8FE9-47A0-BD68-E59BAFFDD6C1}" type="presOf" srcId="{95777D22-6DD0-4C4F-8A9E-221EFE6F23E1}" destId="{A339232A-05DE-438C-BFA1-1B31E45CE140}" srcOrd="0" destOrd="0" presId="urn:microsoft.com/office/officeart/2005/8/layout/vList5"/>
    <dgm:cxn modelId="{CE5663AF-133A-4EFD-90EC-111093E557E8}" type="presOf" srcId="{761DB0A2-B749-49D7-85DD-5EC97A3EED1D}" destId="{7DDBB6B7-6C23-46AF-B9E0-47E491CA1F22}" srcOrd="0" destOrd="0" presId="urn:microsoft.com/office/officeart/2005/8/layout/vList5"/>
    <dgm:cxn modelId="{A1DDB1B0-4992-4ABA-9743-D5C765FD40D4}" srcId="{50863B1B-8699-4088-A3DF-8E15131BB31C}" destId="{23D78677-43C6-4BCF-8EE1-73E13E6CD14D}" srcOrd="1" destOrd="0" parTransId="{9BA8A0F8-1A14-428C-BBFA-E4E614106DB5}" sibTransId="{EA26F433-03E5-4011-A0CD-7DA071BE4C00}"/>
    <dgm:cxn modelId="{FC26BAC2-F5FD-4E83-B99A-4464AE92D903}" type="presOf" srcId="{0B296AFB-D024-43A5-AAA0-3ADDED6F0539}" destId="{DE4C6E3C-3F2B-4A93-907C-9269A01E1733}" srcOrd="0" destOrd="0" presId="urn:microsoft.com/office/officeart/2005/8/layout/vList5"/>
    <dgm:cxn modelId="{13B855CA-7895-4F2F-93E8-C290EDCC89CA}" srcId="{0B296AFB-D024-43A5-AAA0-3ADDED6F0539}" destId="{FBB3CD23-1BFB-4B9A-A428-CCD63F4C2379}" srcOrd="0" destOrd="0" parTransId="{188BE99C-9466-467A-B5D7-EF0BB055A59C}" sibTransId="{8D80EA50-0835-4309-8592-7BA5FA952C82}"/>
    <dgm:cxn modelId="{F00AF7CE-EE6C-4768-BB92-62F8E7CB7EF5}" type="presOf" srcId="{50863B1B-8699-4088-A3DF-8E15131BB31C}" destId="{0C8C22CF-24B9-4106-BAA5-FCFBFBF61BA3}" srcOrd="0" destOrd="0" presId="urn:microsoft.com/office/officeart/2005/8/layout/vList5"/>
    <dgm:cxn modelId="{404021CF-9AF9-444D-B131-F2182FE60591}" srcId="{FBB3CD23-1BFB-4B9A-A428-CCD63F4C2379}" destId="{761DB0A2-B749-49D7-85DD-5EC97A3EED1D}" srcOrd="0" destOrd="0" parTransId="{F20A45BE-9697-4265-992E-C78EAA1E44AF}" sibTransId="{5C10089D-2BCF-40E3-BC26-5108714FEFC3}"/>
    <dgm:cxn modelId="{3C4561D4-1C5C-4BD2-93D0-4B60AA6605BF}" srcId="{50863B1B-8699-4088-A3DF-8E15131BB31C}" destId="{42FB1964-BC06-4B23-B316-DC7B8A891AC1}" srcOrd="0" destOrd="0" parTransId="{7EB62F0F-1139-4FAE-9778-8999BD4D600A}" sibTransId="{1DE705C8-30F8-4DC8-8E27-CBBFC8089F8D}"/>
    <dgm:cxn modelId="{AE2656E0-CC56-4045-AFD9-CC4CABEDAB2F}" type="presOf" srcId="{FBB3CD23-1BFB-4B9A-A428-CCD63F4C2379}" destId="{BEC728AE-5541-429C-B581-0238522C0C13}" srcOrd="0" destOrd="0" presId="urn:microsoft.com/office/officeart/2005/8/layout/vList5"/>
    <dgm:cxn modelId="{B3C4C5E2-BB7F-404B-B5DD-BCA6F17C1168}" srcId="{0B296AFB-D024-43A5-AAA0-3ADDED6F0539}" destId="{95777D22-6DD0-4C4F-8A9E-221EFE6F23E1}" srcOrd="1" destOrd="0" parTransId="{29942449-9D7A-4DE4-BBA4-DBA7510F9630}" sibTransId="{1D88D516-FFB9-4E79-B073-B4C77708D73F}"/>
    <dgm:cxn modelId="{91A296EA-3192-449B-87CA-5D3B1BF47A0C}" type="presOf" srcId="{B1E956AC-AE44-48D2-A61C-B99944F30800}" destId="{3CF726F7-16C4-453C-A2EB-8D8AC7A735F2}" srcOrd="0" destOrd="2" presId="urn:microsoft.com/office/officeart/2005/8/layout/vList5"/>
    <dgm:cxn modelId="{8105D6F8-C2D3-4D72-849D-A9924C145E88}" srcId="{50863B1B-8699-4088-A3DF-8E15131BB31C}" destId="{B1E956AC-AE44-48D2-A61C-B99944F30800}" srcOrd="2" destOrd="0" parTransId="{AC63CE93-8F0A-464A-8F92-7630AEEDFDF8}" sibTransId="{0E0A6308-BF83-4B01-A30A-EB0A1284B5D5}"/>
    <dgm:cxn modelId="{99BA5FFF-6E8E-46C0-B4AC-1ED9AE19BE04}" srcId="{95777D22-6DD0-4C4F-8A9E-221EFE6F23E1}" destId="{D3D58004-9EAA-4A2A-B615-382A8DDE5FCF}" srcOrd="0" destOrd="0" parTransId="{42A79374-81CE-4C51-9EC6-EB0E58E982FA}" sibTransId="{163AF606-7F54-407D-B2A3-9F1129181E6A}"/>
    <dgm:cxn modelId="{35EF76E5-F559-4BD3-85E0-7946D2F614AC}" type="presParOf" srcId="{DE4C6E3C-3F2B-4A93-907C-9269A01E1733}" destId="{717A9614-1159-4FC2-87A0-55ED8DEAB6E6}" srcOrd="0" destOrd="0" presId="urn:microsoft.com/office/officeart/2005/8/layout/vList5"/>
    <dgm:cxn modelId="{058B1981-14A7-4068-A096-7B2D1E2337C7}" type="presParOf" srcId="{717A9614-1159-4FC2-87A0-55ED8DEAB6E6}" destId="{BEC728AE-5541-429C-B581-0238522C0C13}" srcOrd="0" destOrd="0" presId="urn:microsoft.com/office/officeart/2005/8/layout/vList5"/>
    <dgm:cxn modelId="{85668A4E-9440-44E4-976A-E6D016F722A8}" type="presParOf" srcId="{717A9614-1159-4FC2-87A0-55ED8DEAB6E6}" destId="{7DDBB6B7-6C23-46AF-B9E0-47E491CA1F22}" srcOrd="1" destOrd="0" presId="urn:microsoft.com/office/officeart/2005/8/layout/vList5"/>
    <dgm:cxn modelId="{3799EE2C-B7F1-42A7-A629-2D8E0613A7EB}" type="presParOf" srcId="{DE4C6E3C-3F2B-4A93-907C-9269A01E1733}" destId="{0971E0CF-1900-4965-BEE4-B5CBC15234ED}" srcOrd="1" destOrd="0" presId="urn:microsoft.com/office/officeart/2005/8/layout/vList5"/>
    <dgm:cxn modelId="{6EC83428-1B9D-4AA5-B847-F80D6AB18770}" type="presParOf" srcId="{DE4C6E3C-3F2B-4A93-907C-9269A01E1733}" destId="{10DA8649-117D-4F34-9BED-810F276C82A3}" srcOrd="2" destOrd="0" presId="urn:microsoft.com/office/officeart/2005/8/layout/vList5"/>
    <dgm:cxn modelId="{500EDA53-39BC-40CF-92DF-FB9E37B9FBF6}" type="presParOf" srcId="{10DA8649-117D-4F34-9BED-810F276C82A3}" destId="{A339232A-05DE-438C-BFA1-1B31E45CE140}" srcOrd="0" destOrd="0" presId="urn:microsoft.com/office/officeart/2005/8/layout/vList5"/>
    <dgm:cxn modelId="{3617AD13-AB33-41F4-B1CB-31856BF65EF0}" type="presParOf" srcId="{10DA8649-117D-4F34-9BED-810F276C82A3}" destId="{6C4387B3-DBDB-490E-811B-4F4E51739389}" srcOrd="1" destOrd="0" presId="urn:microsoft.com/office/officeart/2005/8/layout/vList5"/>
    <dgm:cxn modelId="{CDDCE4A3-1C56-4F1C-93B0-BF18A25F970D}" type="presParOf" srcId="{DE4C6E3C-3F2B-4A93-907C-9269A01E1733}" destId="{E865C506-35DC-4C19-8D8D-667CC6F1936D}" srcOrd="3" destOrd="0" presId="urn:microsoft.com/office/officeart/2005/8/layout/vList5"/>
    <dgm:cxn modelId="{3428A2AA-1090-4A8A-845B-6B7ED70064D5}" type="presParOf" srcId="{DE4C6E3C-3F2B-4A93-907C-9269A01E1733}" destId="{457C33F0-ECC0-4C0A-B78C-BDB4D74D579B}" srcOrd="4" destOrd="0" presId="urn:microsoft.com/office/officeart/2005/8/layout/vList5"/>
    <dgm:cxn modelId="{A00DBEEA-84C0-4C6D-8081-15C2D08F4FAC}" type="presParOf" srcId="{457C33F0-ECC0-4C0A-B78C-BDB4D74D579B}" destId="{0C8C22CF-24B9-4106-BAA5-FCFBFBF61BA3}" srcOrd="0" destOrd="0" presId="urn:microsoft.com/office/officeart/2005/8/layout/vList5"/>
    <dgm:cxn modelId="{FBB7B419-3A1F-4C1C-B89E-C8D963B3E68A}" type="presParOf" srcId="{457C33F0-ECC0-4C0A-B78C-BDB4D74D579B}" destId="{3CF726F7-16C4-453C-A2EB-8D8AC7A735F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F0509-6B1D-4B4C-9914-B359EBF1B661}">
      <dsp:nvSpPr>
        <dsp:cNvPr id="0" name=""/>
        <dsp:cNvSpPr/>
      </dsp:nvSpPr>
      <dsp:spPr>
        <a:xfrm rot="5400000">
          <a:off x="5160327" y="-2086455"/>
          <a:ext cx="87160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300" kern="1200" dirty="0"/>
            <a:t>1.-3. Schulbesuchsjahr</a:t>
          </a:r>
        </a:p>
      </dsp:txBody>
      <dsp:txXfrm rot="-5400000">
        <a:off x="2962656" y="153764"/>
        <a:ext cx="5224396" cy="786505"/>
      </dsp:txXfrm>
    </dsp:sp>
    <dsp:sp modelId="{B51CF6F4-DF91-4192-8604-847630F67A01}">
      <dsp:nvSpPr>
        <dsp:cNvPr id="0" name=""/>
        <dsp:cNvSpPr/>
      </dsp:nvSpPr>
      <dsp:spPr>
        <a:xfrm>
          <a:off x="0" y="2265"/>
          <a:ext cx="2962656" cy="1089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Vor-Unterstufe</a:t>
          </a:r>
          <a:br>
            <a:rPr lang="de-DE" sz="2200" kern="1200" dirty="0"/>
          </a:br>
          <a:r>
            <a:rPr lang="de-DE" sz="1600" kern="1200" dirty="0">
              <a:solidFill>
                <a:srgbClr val="FFFF00"/>
              </a:solidFill>
            </a:rPr>
            <a:t>(Bachem)</a:t>
          </a:r>
          <a:endParaRPr lang="de-DE" sz="2200" kern="1200" dirty="0">
            <a:solidFill>
              <a:srgbClr val="FFFF00"/>
            </a:solidFill>
          </a:endParaRPr>
        </a:p>
      </dsp:txBody>
      <dsp:txXfrm>
        <a:off x="53185" y="55450"/>
        <a:ext cx="2856286" cy="983131"/>
      </dsp:txXfrm>
    </dsp:sp>
    <dsp:sp modelId="{07D9EF2E-164F-4E3F-9BA7-EB36474C2526}">
      <dsp:nvSpPr>
        <dsp:cNvPr id="0" name=""/>
        <dsp:cNvSpPr/>
      </dsp:nvSpPr>
      <dsp:spPr>
        <a:xfrm rot="5400000">
          <a:off x="5160327" y="-942478"/>
          <a:ext cx="87160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300" kern="1200" dirty="0"/>
            <a:t>1.-10. Schulbesuchsjahr</a:t>
          </a:r>
        </a:p>
      </dsp:txBody>
      <dsp:txXfrm rot="-5400000">
        <a:off x="2962656" y="1297741"/>
        <a:ext cx="5224396" cy="786505"/>
      </dsp:txXfrm>
    </dsp:sp>
    <dsp:sp modelId="{E35EF958-C40B-487B-9317-470FC48909F9}">
      <dsp:nvSpPr>
        <dsp:cNvPr id="0" name=""/>
        <dsp:cNvSpPr/>
      </dsp:nvSpPr>
      <dsp:spPr>
        <a:xfrm>
          <a:off x="0" y="1146242"/>
          <a:ext cx="2962656" cy="1089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Altersgemischte Klassen</a:t>
          </a:r>
          <a:br>
            <a:rPr lang="de-DE" sz="2100" kern="1200" dirty="0"/>
          </a:br>
          <a:r>
            <a:rPr lang="de-DE" sz="1600" kern="1200" dirty="0">
              <a:solidFill>
                <a:srgbClr val="FFFF00"/>
              </a:solidFill>
            </a:rPr>
            <a:t>(Habbelrath)</a:t>
          </a:r>
          <a:endParaRPr lang="de-DE" sz="2100" kern="1200" dirty="0"/>
        </a:p>
      </dsp:txBody>
      <dsp:txXfrm>
        <a:off x="53185" y="1199427"/>
        <a:ext cx="2856286" cy="983131"/>
      </dsp:txXfrm>
    </dsp:sp>
    <dsp:sp modelId="{084FFDA0-AFA4-4274-A9F3-47730420B7DB}">
      <dsp:nvSpPr>
        <dsp:cNvPr id="0" name=""/>
        <dsp:cNvSpPr/>
      </dsp:nvSpPr>
      <dsp:spPr>
        <a:xfrm rot="5400000">
          <a:off x="5160327" y="201497"/>
          <a:ext cx="87160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300" kern="1200" dirty="0"/>
            <a:t>4.-10. Schulbesuchsjahr</a:t>
          </a:r>
        </a:p>
      </dsp:txBody>
      <dsp:txXfrm rot="-5400000">
        <a:off x="2962656" y="2441716"/>
        <a:ext cx="5224396" cy="786505"/>
      </dsp:txXfrm>
    </dsp:sp>
    <dsp:sp modelId="{E52D267D-DC65-4016-8942-F3F74F829077}">
      <dsp:nvSpPr>
        <dsp:cNvPr id="0" name=""/>
        <dsp:cNvSpPr/>
      </dsp:nvSpPr>
      <dsp:spPr>
        <a:xfrm>
          <a:off x="2738" y="2295274"/>
          <a:ext cx="2962656" cy="1089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Unter-Mittel-Oberstufe</a:t>
          </a:r>
          <a:br>
            <a:rPr lang="de-DE" sz="2700" kern="1200" dirty="0"/>
          </a:br>
          <a:r>
            <a:rPr lang="de-DE" sz="1600" kern="1200" dirty="0">
              <a:solidFill>
                <a:srgbClr val="FFFF00"/>
              </a:solidFill>
            </a:rPr>
            <a:t>(Habbelrath)</a:t>
          </a:r>
          <a:endParaRPr lang="de-DE" sz="2700" kern="1200" dirty="0">
            <a:solidFill>
              <a:srgbClr val="FFFF00"/>
            </a:solidFill>
          </a:endParaRPr>
        </a:p>
      </dsp:txBody>
      <dsp:txXfrm>
        <a:off x="55923" y="2348459"/>
        <a:ext cx="2856286" cy="983131"/>
      </dsp:txXfrm>
    </dsp:sp>
    <dsp:sp modelId="{7CF7ADB3-DCC4-4AD7-BDE6-3868B333C122}">
      <dsp:nvSpPr>
        <dsp:cNvPr id="0" name=""/>
        <dsp:cNvSpPr/>
      </dsp:nvSpPr>
      <dsp:spPr>
        <a:xfrm rot="5400000">
          <a:off x="5160327" y="1345474"/>
          <a:ext cx="87160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300" kern="1200" dirty="0"/>
            <a:t>10.-13. Schulbesuchsjahr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300" kern="1200" dirty="0"/>
            <a:t>Vorbereitung Beruf/Wohnen/Leben</a:t>
          </a:r>
        </a:p>
      </dsp:txBody>
      <dsp:txXfrm rot="-5400000">
        <a:off x="2962656" y="3585693"/>
        <a:ext cx="5224396" cy="786505"/>
      </dsp:txXfrm>
    </dsp:sp>
    <dsp:sp modelId="{D659449F-4506-4794-9899-C3350D4A8DAE}">
      <dsp:nvSpPr>
        <dsp:cNvPr id="0" name=""/>
        <dsp:cNvSpPr/>
      </dsp:nvSpPr>
      <dsp:spPr>
        <a:xfrm>
          <a:off x="0" y="3434195"/>
          <a:ext cx="2962656" cy="1089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Berufspraxisstufe</a:t>
          </a:r>
          <a:br>
            <a:rPr lang="de-DE" sz="2700" kern="1200" dirty="0"/>
          </a:br>
          <a:r>
            <a:rPr lang="de-DE" sz="1600" kern="1200" dirty="0">
              <a:solidFill>
                <a:srgbClr val="FFFF00"/>
              </a:solidFill>
            </a:rPr>
            <a:t>(Habbelrath)</a:t>
          </a:r>
          <a:endParaRPr lang="de-DE" sz="1600" kern="1200" dirty="0"/>
        </a:p>
      </dsp:txBody>
      <dsp:txXfrm>
        <a:off x="53185" y="3487380"/>
        <a:ext cx="2856286" cy="9831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A279DC-BDEF-46C6-9505-DE2DD2F0CD9C}">
      <dsp:nvSpPr>
        <dsp:cNvPr id="0" name=""/>
        <dsp:cNvSpPr/>
      </dsp:nvSpPr>
      <dsp:spPr>
        <a:xfrm>
          <a:off x="0" y="2108055"/>
          <a:ext cx="2747167" cy="7146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300" kern="1200" dirty="0" err="1"/>
            <a:t>Schüler:in</a:t>
          </a:r>
          <a:endParaRPr lang="de-DE" sz="4300" kern="1200" dirty="0"/>
        </a:p>
      </dsp:txBody>
      <dsp:txXfrm>
        <a:off x="20931" y="2128986"/>
        <a:ext cx="2705305" cy="672786"/>
      </dsp:txXfrm>
    </dsp:sp>
    <dsp:sp modelId="{28FA1408-DB85-4C99-9E92-39322C09FC46}">
      <dsp:nvSpPr>
        <dsp:cNvPr id="0" name=""/>
        <dsp:cNvSpPr/>
      </dsp:nvSpPr>
      <dsp:spPr>
        <a:xfrm rot="17891096">
          <a:off x="2116156" y="1398036"/>
          <a:ext cx="239163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391637" y="1331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kern="1200"/>
        </a:p>
      </dsp:txBody>
      <dsp:txXfrm>
        <a:off x="3252184" y="1351561"/>
        <a:ext cx="119581" cy="119581"/>
      </dsp:txXfrm>
    </dsp:sp>
    <dsp:sp modelId="{5B1FCC80-5861-460E-96C4-6C6BED496746}">
      <dsp:nvSpPr>
        <dsp:cNvPr id="0" name=""/>
        <dsp:cNvSpPr/>
      </dsp:nvSpPr>
      <dsp:spPr>
        <a:xfrm>
          <a:off x="3876783" y="0"/>
          <a:ext cx="4680006" cy="7146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 err="1"/>
            <a:t>Sonderpädagog:innen</a:t>
          </a:r>
          <a:endParaRPr lang="de-DE" sz="2400" kern="1200" dirty="0"/>
        </a:p>
      </dsp:txBody>
      <dsp:txXfrm>
        <a:off x="3897714" y="20931"/>
        <a:ext cx="4638144" cy="672786"/>
      </dsp:txXfrm>
    </dsp:sp>
    <dsp:sp modelId="{6EAA2130-FBF2-4840-9795-1D5F78F5B7C0}">
      <dsp:nvSpPr>
        <dsp:cNvPr id="0" name=""/>
        <dsp:cNvSpPr/>
      </dsp:nvSpPr>
      <dsp:spPr>
        <a:xfrm rot="1268996">
          <a:off x="2706837" y="2668088"/>
          <a:ext cx="119744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97440" y="1331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3275621" y="2651467"/>
        <a:ext cx="59872" cy="59872"/>
      </dsp:txXfrm>
    </dsp:sp>
    <dsp:sp modelId="{947BDD7D-65E5-4C9D-A4E1-3E3CA193E6D8}">
      <dsp:nvSpPr>
        <dsp:cNvPr id="0" name=""/>
        <dsp:cNvSpPr/>
      </dsp:nvSpPr>
      <dsp:spPr>
        <a:xfrm>
          <a:off x="3863947" y="2540103"/>
          <a:ext cx="4680006" cy="7146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 err="1"/>
            <a:t>Therapeut:innen</a:t>
          </a:r>
          <a:endParaRPr lang="de-DE" sz="2400" kern="1200" dirty="0"/>
        </a:p>
      </dsp:txBody>
      <dsp:txXfrm>
        <a:off x="3884878" y="2561034"/>
        <a:ext cx="4638144" cy="672786"/>
      </dsp:txXfrm>
    </dsp:sp>
    <dsp:sp modelId="{6A1937FD-4B09-4A5A-A59E-111337B1FB25}">
      <dsp:nvSpPr>
        <dsp:cNvPr id="0" name=""/>
        <dsp:cNvSpPr/>
      </dsp:nvSpPr>
      <dsp:spPr>
        <a:xfrm rot="2857547">
          <a:off x="2477048" y="3064132"/>
          <a:ext cx="165701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657017" y="1331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3264132" y="3036022"/>
        <a:ext cx="82850" cy="82850"/>
      </dsp:txXfrm>
    </dsp:sp>
    <dsp:sp modelId="{BAD6752B-ED48-4A24-A63C-BC20A67D7380}">
      <dsp:nvSpPr>
        <dsp:cNvPr id="0" name=""/>
        <dsp:cNvSpPr/>
      </dsp:nvSpPr>
      <dsp:spPr>
        <a:xfrm>
          <a:off x="3863947" y="3332191"/>
          <a:ext cx="4680006" cy="7146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Klassenassistenzen &amp; </a:t>
          </a:r>
          <a:br>
            <a:rPr lang="de-DE" sz="2400" kern="1200" dirty="0"/>
          </a:br>
          <a:r>
            <a:rPr lang="de-DE" sz="2400" kern="1200" dirty="0"/>
            <a:t>Freiwillige </a:t>
          </a:r>
          <a:r>
            <a:rPr lang="de-DE" sz="2400" kern="1200" dirty="0" err="1"/>
            <a:t>Helfer:innen</a:t>
          </a:r>
          <a:endParaRPr lang="de-DE" sz="2400" kern="1200" dirty="0"/>
        </a:p>
      </dsp:txBody>
      <dsp:txXfrm>
        <a:off x="3884878" y="3353122"/>
        <a:ext cx="4638144" cy="672786"/>
      </dsp:txXfrm>
    </dsp:sp>
    <dsp:sp modelId="{90CA5FFC-5660-44F8-B707-A44B2BAFA449}">
      <dsp:nvSpPr>
        <dsp:cNvPr id="0" name=""/>
        <dsp:cNvSpPr/>
      </dsp:nvSpPr>
      <dsp:spPr>
        <a:xfrm rot="3638137">
          <a:off x="2160157" y="3455895"/>
          <a:ext cx="230363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303635" y="1331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800" kern="1200"/>
        </a:p>
      </dsp:txBody>
      <dsp:txXfrm>
        <a:off x="3254384" y="3411619"/>
        <a:ext cx="115181" cy="115181"/>
      </dsp:txXfrm>
    </dsp:sp>
    <dsp:sp modelId="{F33A239F-0054-437C-B8EB-6E693C83DD01}">
      <dsp:nvSpPr>
        <dsp:cNvPr id="0" name=""/>
        <dsp:cNvSpPr/>
      </dsp:nvSpPr>
      <dsp:spPr>
        <a:xfrm>
          <a:off x="3876783" y="4115717"/>
          <a:ext cx="4680006" cy="7146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2 Pflegefachkräfte &amp; </a:t>
          </a:r>
          <a:br>
            <a:rPr lang="de-DE" sz="2400" kern="1200" dirty="0"/>
          </a:br>
          <a:r>
            <a:rPr lang="de-DE" sz="2400" kern="1200" dirty="0" err="1"/>
            <a:t>OGS-Betreuer:innen</a:t>
          </a:r>
          <a:endParaRPr lang="de-DE" sz="2400" kern="1200" dirty="0"/>
        </a:p>
      </dsp:txBody>
      <dsp:txXfrm>
        <a:off x="3897714" y="4136648"/>
        <a:ext cx="4638144" cy="672786"/>
      </dsp:txXfrm>
    </dsp:sp>
    <dsp:sp modelId="{382F6960-5193-4049-B696-5A284FA6F041}">
      <dsp:nvSpPr>
        <dsp:cNvPr id="0" name=""/>
        <dsp:cNvSpPr/>
      </dsp:nvSpPr>
      <dsp:spPr>
        <a:xfrm rot="20344168">
          <a:off x="2707265" y="2236040"/>
          <a:ext cx="120942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209420" y="1331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3281739" y="2219120"/>
        <a:ext cx="60471" cy="60471"/>
      </dsp:txXfrm>
    </dsp:sp>
    <dsp:sp modelId="{DF9C9E4C-9584-4D4D-8DE6-64F1E98629FB}">
      <dsp:nvSpPr>
        <dsp:cNvPr id="0" name=""/>
        <dsp:cNvSpPr/>
      </dsp:nvSpPr>
      <dsp:spPr>
        <a:xfrm>
          <a:off x="3876783" y="1676007"/>
          <a:ext cx="4680006" cy="7146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Schulsozialarbeiterin</a:t>
          </a:r>
          <a:endParaRPr lang="de-DE" sz="1600" kern="1200" dirty="0"/>
        </a:p>
      </dsp:txBody>
      <dsp:txXfrm>
        <a:off x="3897714" y="1696938"/>
        <a:ext cx="4638144" cy="672786"/>
      </dsp:txXfrm>
    </dsp:sp>
    <dsp:sp modelId="{18115D9C-4662-417B-BB44-4E6FEE820A7D}">
      <dsp:nvSpPr>
        <dsp:cNvPr id="0" name=""/>
        <dsp:cNvSpPr/>
      </dsp:nvSpPr>
      <dsp:spPr>
        <a:xfrm rot="18694888">
          <a:off x="2460170" y="1813743"/>
          <a:ext cx="170671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706710" y="1331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600" kern="1200"/>
        </a:p>
      </dsp:txBody>
      <dsp:txXfrm>
        <a:off x="3270858" y="1784391"/>
        <a:ext cx="85335" cy="85335"/>
      </dsp:txXfrm>
    </dsp:sp>
    <dsp:sp modelId="{E6A53506-BE3E-4BF7-8587-8EAA169B25F2}">
      <dsp:nvSpPr>
        <dsp:cNvPr id="0" name=""/>
        <dsp:cNvSpPr/>
      </dsp:nvSpPr>
      <dsp:spPr>
        <a:xfrm>
          <a:off x="3879884" y="831413"/>
          <a:ext cx="4680006" cy="7146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 err="1"/>
            <a:t>Fachlehrer:innen</a:t>
          </a:r>
          <a:r>
            <a:rPr lang="de-DE" sz="2400" kern="1200" dirty="0"/>
            <a:t> &amp; MPT</a:t>
          </a:r>
        </a:p>
      </dsp:txBody>
      <dsp:txXfrm>
        <a:off x="3900815" y="852344"/>
        <a:ext cx="4638144" cy="6727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B0DD72-7E0C-4BAE-9849-3C314608AC51}">
      <dsp:nvSpPr>
        <dsp:cNvPr id="0" name=""/>
        <dsp:cNvSpPr/>
      </dsp:nvSpPr>
      <dsp:spPr>
        <a:xfrm>
          <a:off x="1843660" y="536037"/>
          <a:ext cx="3820835" cy="3820835"/>
        </a:xfrm>
        <a:prstGeom prst="blockArc">
          <a:avLst>
            <a:gd name="adj1" fmla="val 11736788"/>
            <a:gd name="adj2" fmla="val 16868732"/>
            <a:gd name="adj3" fmla="val 4640"/>
          </a:avLst>
        </a:prstGeom>
        <a:solidFill>
          <a:schemeClr val="accent1">
            <a:shade val="90000"/>
            <a:hueOff val="150045"/>
            <a:satOff val="-2771"/>
            <a:lumOff val="128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8BA9A-0AC0-44B2-88B3-AD1204A71F57}">
      <dsp:nvSpPr>
        <dsp:cNvPr id="0" name=""/>
        <dsp:cNvSpPr/>
      </dsp:nvSpPr>
      <dsp:spPr>
        <a:xfrm>
          <a:off x="1846860" y="524441"/>
          <a:ext cx="3820835" cy="3820835"/>
        </a:xfrm>
        <a:prstGeom prst="blockArc">
          <a:avLst>
            <a:gd name="adj1" fmla="val 7611654"/>
            <a:gd name="adj2" fmla="val 11714628"/>
            <a:gd name="adj3" fmla="val 4640"/>
          </a:avLst>
        </a:prstGeom>
        <a:solidFill>
          <a:schemeClr val="accent1">
            <a:shade val="90000"/>
            <a:hueOff val="300089"/>
            <a:satOff val="-5542"/>
            <a:lumOff val="257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6BBE86-5F31-495E-895F-16CBCBF78C19}">
      <dsp:nvSpPr>
        <dsp:cNvPr id="0" name=""/>
        <dsp:cNvSpPr/>
      </dsp:nvSpPr>
      <dsp:spPr>
        <a:xfrm>
          <a:off x="2335064" y="1069945"/>
          <a:ext cx="3820835" cy="3820835"/>
        </a:xfrm>
        <a:prstGeom prst="blockArc">
          <a:avLst>
            <a:gd name="adj1" fmla="val 1830935"/>
            <a:gd name="adj2" fmla="val 8969072"/>
            <a:gd name="adj3" fmla="val 4640"/>
          </a:avLst>
        </a:prstGeom>
        <a:solidFill>
          <a:schemeClr val="accent1">
            <a:shade val="90000"/>
            <a:hueOff val="300089"/>
            <a:satOff val="-5542"/>
            <a:lumOff val="257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497116-0691-43A9-8574-3BCBBAA61EFC}">
      <dsp:nvSpPr>
        <dsp:cNvPr id="0" name=""/>
        <dsp:cNvSpPr/>
      </dsp:nvSpPr>
      <dsp:spPr>
        <a:xfrm>
          <a:off x="2794547" y="438630"/>
          <a:ext cx="3765242" cy="4080652"/>
        </a:xfrm>
        <a:prstGeom prst="blockArc">
          <a:avLst>
            <a:gd name="adj1" fmla="val 20600893"/>
            <a:gd name="adj2" fmla="val 3056283"/>
            <a:gd name="adj3" fmla="val 4640"/>
          </a:avLst>
        </a:prstGeom>
        <a:solidFill>
          <a:schemeClr val="accent1">
            <a:shade val="90000"/>
            <a:hueOff val="150045"/>
            <a:satOff val="-2771"/>
            <a:lumOff val="128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E5765-BF24-473B-B7F3-490E2797A61C}">
      <dsp:nvSpPr>
        <dsp:cNvPr id="0" name=""/>
        <dsp:cNvSpPr/>
      </dsp:nvSpPr>
      <dsp:spPr>
        <a:xfrm>
          <a:off x="2745390" y="491088"/>
          <a:ext cx="3820835" cy="3820835"/>
        </a:xfrm>
        <a:prstGeom prst="blockArc">
          <a:avLst>
            <a:gd name="adj1" fmla="val 15188827"/>
            <a:gd name="adj2" fmla="val 20748912"/>
            <a:gd name="adj3" fmla="val 464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45CDFC-1A33-4837-8375-2C314176C562}">
      <dsp:nvSpPr>
        <dsp:cNvPr id="0" name=""/>
        <dsp:cNvSpPr/>
      </dsp:nvSpPr>
      <dsp:spPr>
        <a:xfrm>
          <a:off x="2962671" y="1296148"/>
          <a:ext cx="2502293" cy="2372921"/>
        </a:xfrm>
        <a:prstGeom prst="ellipse">
          <a:avLst/>
        </a:prstGeom>
        <a:solidFill>
          <a:schemeClr val="accent1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rgbClr val="FFC000"/>
              </a:solidFill>
            </a:rPr>
            <a:t>Förderung </a:t>
          </a:r>
          <a:br>
            <a:rPr lang="de-DE" sz="2000" b="1" kern="1200" dirty="0">
              <a:solidFill>
                <a:srgbClr val="FFC000"/>
              </a:solidFill>
            </a:rPr>
          </a:br>
          <a:r>
            <a:rPr lang="de-DE" sz="2000" b="1" kern="1200" dirty="0">
              <a:solidFill>
                <a:srgbClr val="FFC000"/>
              </a:solidFill>
            </a:rPr>
            <a:t>in den Entwicklungs-</a:t>
          </a:r>
          <a:br>
            <a:rPr lang="de-DE" sz="2000" b="1" kern="1200" dirty="0">
              <a:solidFill>
                <a:srgbClr val="FFC000"/>
              </a:solidFill>
            </a:rPr>
          </a:br>
          <a:r>
            <a:rPr lang="de-DE" sz="2000" b="1" kern="1200" dirty="0" err="1">
              <a:solidFill>
                <a:srgbClr val="FFC000"/>
              </a:solidFill>
            </a:rPr>
            <a:t>bereichen</a:t>
          </a:r>
          <a:endParaRPr lang="de-DE" sz="2000" b="1" kern="1200" dirty="0">
            <a:solidFill>
              <a:srgbClr val="FFC000"/>
            </a:solidFill>
          </a:endParaRPr>
        </a:p>
      </dsp:txBody>
      <dsp:txXfrm>
        <a:off x="3329123" y="1643654"/>
        <a:ext cx="1769389" cy="1677909"/>
      </dsp:txXfrm>
    </dsp:sp>
    <dsp:sp modelId="{CC5A8713-62A0-4EE2-BC4D-A622691CF3BD}">
      <dsp:nvSpPr>
        <dsp:cNvPr id="0" name=""/>
        <dsp:cNvSpPr/>
      </dsp:nvSpPr>
      <dsp:spPr>
        <a:xfrm>
          <a:off x="2938168" y="0"/>
          <a:ext cx="2353259" cy="1231106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Kognition</a:t>
          </a:r>
          <a:endParaRPr lang="de-DE" sz="1600" kern="1200" dirty="0"/>
        </a:p>
      </dsp:txBody>
      <dsp:txXfrm>
        <a:off x="3282795" y="180291"/>
        <a:ext cx="1664005" cy="870524"/>
      </dsp:txXfrm>
    </dsp:sp>
    <dsp:sp modelId="{72F35EBF-C745-4A6B-9AC4-2679E0729642}">
      <dsp:nvSpPr>
        <dsp:cNvPr id="0" name=""/>
        <dsp:cNvSpPr/>
      </dsp:nvSpPr>
      <dsp:spPr>
        <a:xfrm>
          <a:off x="5410943" y="1328665"/>
          <a:ext cx="2108133" cy="1231106"/>
        </a:xfrm>
        <a:prstGeom prst="ellipse">
          <a:avLst/>
        </a:prstGeom>
        <a:solidFill>
          <a:schemeClr val="accent1">
            <a:shade val="50000"/>
            <a:hueOff val="144575"/>
            <a:satOff val="-3024"/>
            <a:lumOff val="168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Wahrnehmung</a:t>
          </a:r>
        </a:p>
      </dsp:txBody>
      <dsp:txXfrm>
        <a:off x="5719672" y="1508956"/>
        <a:ext cx="1490675" cy="870524"/>
      </dsp:txXfrm>
    </dsp:sp>
    <dsp:sp modelId="{6C0AE199-6A47-45CF-9BF5-63E7D0CF8624}">
      <dsp:nvSpPr>
        <dsp:cNvPr id="0" name=""/>
        <dsp:cNvSpPr/>
      </dsp:nvSpPr>
      <dsp:spPr>
        <a:xfrm>
          <a:off x="4715302" y="3312364"/>
          <a:ext cx="2275613" cy="1231106"/>
        </a:xfrm>
        <a:prstGeom prst="ellipse">
          <a:avLst/>
        </a:prstGeom>
        <a:solidFill>
          <a:schemeClr val="accent1">
            <a:shade val="50000"/>
            <a:hueOff val="289149"/>
            <a:satOff val="-6048"/>
            <a:lumOff val="336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Motorik</a:t>
          </a:r>
          <a:endParaRPr lang="de-DE" sz="1600" kern="1200" dirty="0"/>
        </a:p>
      </dsp:txBody>
      <dsp:txXfrm>
        <a:off x="5048558" y="3492655"/>
        <a:ext cx="1609101" cy="870524"/>
      </dsp:txXfrm>
    </dsp:sp>
    <dsp:sp modelId="{231D380A-59EF-4915-B4DA-6C9AC00E6A6F}">
      <dsp:nvSpPr>
        <dsp:cNvPr id="0" name=""/>
        <dsp:cNvSpPr/>
      </dsp:nvSpPr>
      <dsp:spPr>
        <a:xfrm>
          <a:off x="1450507" y="3312361"/>
          <a:ext cx="2374692" cy="1231106"/>
        </a:xfrm>
        <a:prstGeom prst="ellipse">
          <a:avLst/>
        </a:prstGeom>
        <a:solidFill>
          <a:schemeClr val="accent1">
            <a:shade val="50000"/>
            <a:hueOff val="289149"/>
            <a:satOff val="-6048"/>
            <a:lumOff val="336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Kommunikation</a:t>
          </a:r>
          <a:endParaRPr lang="de-DE" sz="1600" kern="1200" dirty="0"/>
        </a:p>
      </dsp:txBody>
      <dsp:txXfrm>
        <a:off x="1798273" y="3492652"/>
        <a:ext cx="1679160" cy="870524"/>
      </dsp:txXfrm>
    </dsp:sp>
    <dsp:sp modelId="{88565A0B-5B3A-4148-AF85-F8813DD35FA4}">
      <dsp:nvSpPr>
        <dsp:cNvPr id="0" name=""/>
        <dsp:cNvSpPr/>
      </dsp:nvSpPr>
      <dsp:spPr>
        <a:xfrm>
          <a:off x="874436" y="1328659"/>
          <a:ext cx="2164801" cy="1231106"/>
        </a:xfrm>
        <a:prstGeom prst="ellipse">
          <a:avLst/>
        </a:prstGeom>
        <a:solidFill>
          <a:schemeClr val="accent1">
            <a:shade val="50000"/>
            <a:hueOff val="144575"/>
            <a:satOff val="-3024"/>
            <a:lumOff val="168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Sozialisation</a:t>
          </a:r>
          <a:endParaRPr lang="de-DE" sz="1600" kern="1200" dirty="0"/>
        </a:p>
      </dsp:txBody>
      <dsp:txXfrm>
        <a:off x="1191464" y="1508950"/>
        <a:ext cx="1530745" cy="8705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0220F7-FF30-4EEA-99EE-3A715762A0DC}">
      <dsp:nvSpPr>
        <dsp:cNvPr id="0" name=""/>
        <dsp:cNvSpPr/>
      </dsp:nvSpPr>
      <dsp:spPr>
        <a:xfrm rot="5400000">
          <a:off x="80158" y="978731"/>
          <a:ext cx="1526760" cy="18427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1C8EF0-E9A6-4D61-ADC2-0353A0925489}">
      <dsp:nvSpPr>
        <dsp:cNvPr id="0" name=""/>
        <dsp:cNvSpPr/>
      </dsp:nvSpPr>
      <dsp:spPr>
        <a:xfrm>
          <a:off x="429637" y="1782"/>
          <a:ext cx="2047446" cy="12284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Schulanmeldung in der zuständigen Grundschule</a:t>
          </a:r>
        </a:p>
      </dsp:txBody>
      <dsp:txXfrm>
        <a:off x="465618" y="37763"/>
        <a:ext cx="1975484" cy="1156505"/>
      </dsp:txXfrm>
    </dsp:sp>
    <dsp:sp modelId="{05A9D997-3429-46A1-97DC-6D410C6E64AE}">
      <dsp:nvSpPr>
        <dsp:cNvPr id="0" name=""/>
        <dsp:cNvSpPr/>
      </dsp:nvSpPr>
      <dsp:spPr>
        <a:xfrm rot="5400000">
          <a:off x="80158" y="2514316"/>
          <a:ext cx="1526760" cy="18427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481860-14C1-430E-B9F2-2D50D32D65D7}">
      <dsp:nvSpPr>
        <dsp:cNvPr id="0" name=""/>
        <dsp:cNvSpPr/>
      </dsp:nvSpPr>
      <dsp:spPr>
        <a:xfrm>
          <a:off x="429637" y="1537367"/>
          <a:ext cx="2047446" cy="12284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Feststellung eines vermuteten sonderpädagogischen Unterstützungsbedarfs</a:t>
          </a:r>
        </a:p>
      </dsp:txBody>
      <dsp:txXfrm>
        <a:off x="465618" y="1573348"/>
        <a:ext cx="1975484" cy="1156505"/>
      </dsp:txXfrm>
    </dsp:sp>
    <dsp:sp modelId="{59FF00EB-4E08-4E99-BE38-BB61FBA5CE3E}">
      <dsp:nvSpPr>
        <dsp:cNvPr id="0" name=""/>
        <dsp:cNvSpPr/>
      </dsp:nvSpPr>
      <dsp:spPr>
        <a:xfrm>
          <a:off x="847950" y="3282108"/>
          <a:ext cx="2714279" cy="18427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F21E0E-0349-43CB-8B80-9ED73F94A87A}">
      <dsp:nvSpPr>
        <dsp:cNvPr id="0" name=""/>
        <dsp:cNvSpPr/>
      </dsp:nvSpPr>
      <dsp:spPr>
        <a:xfrm>
          <a:off x="429637" y="3072951"/>
          <a:ext cx="2047446" cy="12284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Beratung der Eltern durch die Grundschule</a:t>
          </a:r>
        </a:p>
      </dsp:txBody>
      <dsp:txXfrm>
        <a:off x="465618" y="3108932"/>
        <a:ext cx="1975484" cy="1156505"/>
      </dsp:txXfrm>
    </dsp:sp>
    <dsp:sp modelId="{708480C6-60EF-4A4A-8F10-B16D69D4E966}">
      <dsp:nvSpPr>
        <dsp:cNvPr id="0" name=""/>
        <dsp:cNvSpPr/>
      </dsp:nvSpPr>
      <dsp:spPr>
        <a:xfrm rot="16200000">
          <a:off x="2803262" y="2514316"/>
          <a:ext cx="1526760" cy="18427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FD56D9-77F9-49F8-99F6-921F43EC8D21}">
      <dsp:nvSpPr>
        <dsp:cNvPr id="0" name=""/>
        <dsp:cNvSpPr/>
      </dsp:nvSpPr>
      <dsp:spPr>
        <a:xfrm>
          <a:off x="3152740" y="3072951"/>
          <a:ext cx="2047446" cy="12284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Antrag auf Eröffnung des AO-SF-Verfahrens</a:t>
          </a:r>
        </a:p>
      </dsp:txBody>
      <dsp:txXfrm>
        <a:off x="3188721" y="3108932"/>
        <a:ext cx="1975484" cy="1156505"/>
      </dsp:txXfrm>
    </dsp:sp>
    <dsp:sp modelId="{BADA7A7B-A139-45E0-95E0-2AA109121982}">
      <dsp:nvSpPr>
        <dsp:cNvPr id="0" name=""/>
        <dsp:cNvSpPr/>
      </dsp:nvSpPr>
      <dsp:spPr>
        <a:xfrm rot="16200000">
          <a:off x="2803262" y="978731"/>
          <a:ext cx="1526760" cy="18427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D08671-C7EF-43EC-9946-4D8DAEEC17D2}">
      <dsp:nvSpPr>
        <dsp:cNvPr id="0" name=""/>
        <dsp:cNvSpPr/>
      </dsp:nvSpPr>
      <dsp:spPr>
        <a:xfrm>
          <a:off x="3152740" y="1537367"/>
          <a:ext cx="2047446" cy="12284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Entscheidung der Schulaufsicht über der Eröffnung des Verfahrens</a:t>
          </a:r>
        </a:p>
      </dsp:txBody>
      <dsp:txXfrm>
        <a:off x="3188721" y="1573348"/>
        <a:ext cx="1975484" cy="1156505"/>
      </dsp:txXfrm>
    </dsp:sp>
    <dsp:sp modelId="{AB4825D8-DD1F-4E53-B4CE-37B9B31EA29B}">
      <dsp:nvSpPr>
        <dsp:cNvPr id="0" name=""/>
        <dsp:cNvSpPr/>
      </dsp:nvSpPr>
      <dsp:spPr>
        <a:xfrm>
          <a:off x="3571054" y="210939"/>
          <a:ext cx="2714279" cy="18427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43B7BD-6C20-435D-A353-C3682D10BBDE}">
      <dsp:nvSpPr>
        <dsp:cNvPr id="0" name=""/>
        <dsp:cNvSpPr/>
      </dsp:nvSpPr>
      <dsp:spPr>
        <a:xfrm>
          <a:off x="3152740" y="1782"/>
          <a:ext cx="2047446" cy="12284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Beauftragung mit der Gutachtenerstellung durch sonderpädagogische Lehrkraft und Regelschullehrkraft</a:t>
          </a:r>
        </a:p>
      </dsp:txBody>
      <dsp:txXfrm>
        <a:off x="3188721" y="37763"/>
        <a:ext cx="1975484" cy="1156505"/>
      </dsp:txXfrm>
    </dsp:sp>
    <dsp:sp modelId="{36DE0990-73A8-4B4D-B1D1-665F300EA99F}">
      <dsp:nvSpPr>
        <dsp:cNvPr id="0" name=""/>
        <dsp:cNvSpPr/>
      </dsp:nvSpPr>
      <dsp:spPr>
        <a:xfrm rot="5400000">
          <a:off x="5526365" y="978731"/>
          <a:ext cx="1526760" cy="18427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CCE089-D80F-4C19-A459-647FC1E0227E}">
      <dsp:nvSpPr>
        <dsp:cNvPr id="0" name=""/>
        <dsp:cNvSpPr/>
      </dsp:nvSpPr>
      <dsp:spPr>
        <a:xfrm>
          <a:off x="5875844" y="1782"/>
          <a:ext cx="2047446" cy="12284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 err="1"/>
            <a:t>Sonderpädagigsches</a:t>
          </a:r>
          <a:r>
            <a:rPr lang="de-DE" sz="1300" kern="1200" dirty="0"/>
            <a:t> Gutachten unter Einbeziehung der Eltern + schulärztliches Gutachten</a:t>
          </a:r>
        </a:p>
      </dsp:txBody>
      <dsp:txXfrm>
        <a:off x="5911825" y="37763"/>
        <a:ext cx="1975484" cy="1156505"/>
      </dsp:txXfrm>
    </dsp:sp>
    <dsp:sp modelId="{B6A47038-13FC-4741-9195-D19FE4746053}">
      <dsp:nvSpPr>
        <dsp:cNvPr id="0" name=""/>
        <dsp:cNvSpPr/>
      </dsp:nvSpPr>
      <dsp:spPr>
        <a:xfrm rot="5400000">
          <a:off x="5526365" y="2514316"/>
          <a:ext cx="1526760" cy="18427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18766B-722E-4D4A-A9B7-FF51CED36209}">
      <dsp:nvSpPr>
        <dsp:cNvPr id="0" name=""/>
        <dsp:cNvSpPr/>
      </dsp:nvSpPr>
      <dsp:spPr>
        <a:xfrm>
          <a:off x="5875844" y="1537367"/>
          <a:ext cx="2047446" cy="12284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Schulaufsichtsbehörde entscheidet auf Grundlage des Ergebnisses des Gutachtens</a:t>
          </a:r>
        </a:p>
      </dsp:txBody>
      <dsp:txXfrm>
        <a:off x="5911825" y="1573348"/>
        <a:ext cx="1975484" cy="1156505"/>
      </dsp:txXfrm>
    </dsp:sp>
    <dsp:sp modelId="{FA116B47-3AE2-4E27-86B7-8E64F0674E75}">
      <dsp:nvSpPr>
        <dsp:cNvPr id="0" name=""/>
        <dsp:cNvSpPr/>
      </dsp:nvSpPr>
      <dsp:spPr>
        <a:xfrm>
          <a:off x="5875844" y="3072951"/>
          <a:ext cx="2047446" cy="12284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Festlegung des Förderschwerpunktes </a:t>
          </a:r>
          <a:r>
            <a:rPr lang="de-DE" sz="1300" kern="1200" dirty="0">
              <a:sym typeface="Wingdings" panose="05000000000000000000" pitchFamily="2" charset="2"/>
            </a:rPr>
            <a:t> Eltern erhalten Bescheid per Post</a:t>
          </a:r>
          <a:r>
            <a:rPr lang="de-DE" sz="1300" kern="1200" dirty="0"/>
            <a:t> </a:t>
          </a:r>
        </a:p>
      </dsp:txBody>
      <dsp:txXfrm>
        <a:off x="5911825" y="3108932"/>
        <a:ext cx="1975484" cy="115650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0BC5F4-59A2-4988-BF9D-ADFA00E5322E}">
      <dsp:nvSpPr>
        <dsp:cNvPr id="0" name=""/>
        <dsp:cNvSpPr/>
      </dsp:nvSpPr>
      <dsp:spPr>
        <a:xfrm>
          <a:off x="550808" y="1564"/>
          <a:ext cx="3286483" cy="19718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kern="1200" dirty="0"/>
            <a:t>Diagnostik </a:t>
          </a:r>
          <a:br>
            <a:rPr lang="de-DE" sz="3000" kern="1200" dirty="0"/>
          </a:br>
          <a:r>
            <a:rPr lang="de-DE" sz="3000" kern="1200" dirty="0"/>
            <a:t>&amp; </a:t>
          </a:r>
          <a:br>
            <a:rPr lang="de-DE" sz="3000" kern="1200" dirty="0"/>
          </a:br>
          <a:r>
            <a:rPr lang="de-DE" sz="3000" kern="1200" dirty="0"/>
            <a:t>Förderung</a:t>
          </a:r>
        </a:p>
      </dsp:txBody>
      <dsp:txXfrm>
        <a:off x="550808" y="1564"/>
        <a:ext cx="3286483" cy="1971890"/>
      </dsp:txXfrm>
    </dsp:sp>
    <dsp:sp modelId="{6F3C0DEA-643A-4066-8B33-FBD13F26D618}">
      <dsp:nvSpPr>
        <dsp:cNvPr id="0" name=""/>
        <dsp:cNvSpPr/>
      </dsp:nvSpPr>
      <dsp:spPr>
        <a:xfrm>
          <a:off x="4165940" y="1564"/>
          <a:ext cx="3286483" cy="19718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kern="1200" dirty="0"/>
            <a:t>Unterricht</a:t>
          </a:r>
        </a:p>
      </dsp:txBody>
      <dsp:txXfrm>
        <a:off x="4165940" y="1564"/>
        <a:ext cx="3286483" cy="1971890"/>
      </dsp:txXfrm>
    </dsp:sp>
    <dsp:sp modelId="{E6C8C46E-2D6D-4581-AD2F-B842F3855D15}">
      <dsp:nvSpPr>
        <dsp:cNvPr id="0" name=""/>
        <dsp:cNvSpPr/>
      </dsp:nvSpPr>
      <dsp:spPr>
        <a:xfrm>
          <a:off x="550808" y="2302103"/>
          <a:ext cx="3286483" cy="19718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kern="1200" dirty="0"/>
            <a:t>Schulinterne</a:t>
          </a:r>
          <a:br>
            <a:rPr lang="de-DE" sz="3000" kern="1200" dirty="0"/>
          </a:br>
          <a:r>
            <a:rPr lang="de-DE" sz="3000" kern="1200" dirty="0"/>
            <a:t>       Konzepte	</a:t>
          </a:r>
        </a:p>
      </dsp:txBody>
      <dsp:txXfrm>
        <a:off x="550808" y="2302103"/>
        <a:ext cx="3286483" cy="1971890"/>
      </dsp:txXfrm>
    </dsp:sp>
    <dsp:sp modelId="{A1F09093-A0BE-4AA7-83A7-AD5294C5D291}">
      <dsp:nvSpPr>
        <dsp:cNvPr id="0" name=""/>
        <dsp:cNvSpPr/>
      </dsp:nvSpPr>
      <dsp:spPr>
        <a:xfrm>
          <a:off x="4165940" y="2302103"/>
          <a:ext cx="3286483" cy="19718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kern="1200" dirty="0"/>
            <a:t>Berufsvorbereitung</a:t>
          </a:r>
        </a:p>
      </dsp:txBody>
      <dsp:txXfrm>
        <a:off x="4165940" y="2302103"/>
        <a:ext cx="3286483" cy="197189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F0509-6B1D-4B4C-9914-B359EBF1B661}">
      <dsp:nvSpPr>
        <dsp:cNvPr id="0" name=""/>
        <dsp:cNvSpPr/>
      </dsp:nvSpPr>
      <dsp:spPr>
        <a:xfrm rot="5400000">
          <a:off x="5017761" y="-2111724"/>
          <a:ext cx="899496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Erfassung des Ist-Standes und der Kompetenzen</a:t>
          </a:r>
        </a:p>
      </dsp:txBody>
      <dsp:txXfrm rot="-5400000">
        <a:off x="2791262" y="158685"/>
        <a:ext cx="5308584" cy="811676"/>
      </dsp:txXfrm>
    </dsp:sp>
    <dsp:sp modelId="{B51CF6F4-DF91-4192-8604-847630F67A01}">
      <dsp:nvSpPr>
        <dsp:cNvPr id="0" name=""/>
        <dsp:cNvSpPr/>
      </dsp:nvSpPr>
      <dsp:spPr>
        <a:xfrm>
          <a:off x="219515" y="2337"/>
          <a:ext cx="2571746" cy="1124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Kompetenzportfolio</a:t>
          </a:r>
          <a:endParaRPr lang="de-DE" sz="2200" kern="1200" dirty="0">
            <a:solidFill>
              <a:srgbClr val="FFFF00"/>
            </a:solidFill>
          </a:endParaRPr>
        </a:p>
      </dsp:txBody>
      <dsp:txXfrm>
        <a:off x="274402" y="57224"/>
        <a:ext cx="2461972" cy="1014596"/>
      </dsp:txXfrm>
    </dsp:sp>
    <dsp:sp modelId="{084FFDA0-AFA4-4274-A9F3-47730420B7DB}">
      <dsp:nvSpPr>
        <dsp:cNvPr id="0" name=""/>
        <dsp:cNvSpPr/>
      </dsp:nvSpPr>
      <dsp:spPr>
        <a:xfrm rot="5400000">
          <a:off x="5012191" y="-931135"/>
          <a:ext cx="899496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/>
            <a:t>Erfassung der aktuellen Förderbedarfe und Entwicklungsanliegen + Festlegung der individuellen Entwicklungsziele und entsprechenden Maßnahmen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/>
            <a:t>Auf Grundlage der Entwicklung und Förderung jährliche Überprüfung des aktuellen Förderbedarfs</a:t>
          </a:r>
        </a:p>
      </dsp:txBody>
      <dsp:txXfrm rot="-5400000">
        <a:off x="2785692" y="1339274"/>
        <a:ext cx="5308584" cy="811676"/>
      </dsp:txXfrm>
    </dsp:sp>
    <dsp:sp modelId="{E52D267D-DC65-4016-8942-F3F74F829077}">
      <dsp:nvSpPr>
        <dsp:cNvPr id="0" name=""/>
        <dsp:cNvSpPr/>
      </dsp:nvSpPr>
      <dsp:spPr>
        <a:xfrm>
          <a:off x="222299" y="1188143"/>
          <a:ext cx="2566176" cy="1124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bg1"/>
              </a:solidFill>
            </a:rPr>
            <a:t>Individueller Förderplan &amp; Überprüfung des Förderbedarfs</a:t>
          </a:r>
        </a:p>
      </dsp:txBody>
      <dsp:txXfrm>
        <a:off x="277186" y="1243030"/>
        <a:ext cx="2456402" cy="1014596"/>
      </dsp:txXfrm>
    </dsp:sp>
    <dsp:sp modelId="{07D9EF2E-164F-4E3F-9BA7-EB36474C2526}">
      <dsp:nvSpPr>
        <dsp:cNvPr id="0" name=""/>
        <dsp:cNvSpPr/>
      </dsp:nvSpPr>
      <dsp:spPr>
        <a:xfrm rot="5400000">
          <a:off x="5017761" y="249452"/>
          <a:ext cx="899496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Umsetzung</a:t>
          </a:r>
          <a:r>
            <a:rPr lang="de-DE" sz="1400" kern="1200" baseline="0" dirty="0"/>
            <a:t> der individuellen Förderziele und entsprechenden Maßnahmen im Unterricht</a:t>
          </a:r>
          <a:endParaRPr lang="de-DE" sz="1400" kern="1200" dirty="0"/>
        </a:p>
      </dsp:txBody>
      <dsp:txXfrm rot="-5400000">
        <a:off x="2791262" y="2519861"/>
        <a:ext cx="5308584" cy="811676"/>
      </dsp:txXfrm>
    </dsp:sp>
    <dsp:sp modelId="{E35EF958-C40B-487B-9317-470FC48909F9}">
      <dsp:nvSpPr>
        <dsp:cNvPr id="0" name=""/>
        <dsp:cNvSpPr/>
      </dsp:nvSpPr>
      <dsp:spPr>
        <a:xfrm>
          <a:off x="219515" y="2363514"/>
          <a:ext cx="2571746" cy="1124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Unterricht</a:t>
          </a:r>
          <a:endParaRPr lang="de-DE" sz="2100" kern="1200" dirty="0"/>
        </a:p>
      </dsp:txBody>
      <dsp:txXfrm>
        <a:off x="274402" y="2418401"/>
        <a:ext cx="2461972" cy="1014596"/>
      </dsp:txXfrm>
    </dsp:sp>
    <dsp:sp modelId="{7CF7ADB3-DCC4-4AD7-BDE6-3868B333C122}">
      <dsp:nvSpPr>
        <dsp:cNvPr id="0" name=""/>
        <dsp:cNvSpPr/>
      </dsp:nvSpPr>
      <dsp:spPr>
        <a:xfrm rot="5400000">
          <a:off x="5017761" y="1430041"/>
          <a:ext cx="899496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Dokumentation der Entwicklungs- und Lernfortschritte am Ende eines Schuljahres</a:t>
          </a:r>
        </a:p>
      </dsp:txBody>
      <dsp:txXfrm rot="-5400000">
        <a:off x="2791262" y="3700450"/>
        <a:ext cx="5308584" cy="811676"/>
      </dsp:txXfrm>
    </dsp:sp>
    <dsp:sp modelId="{D659449F-4506-4794-9899-C3350D4A8DAE}">
      <dsp:nvSpPr>
        <dsp:cNvPr id="0" name=""/>
        <dsp:cNvSpPr/>
      </dsp:nvSpPr>
      <dsp:spPr>
        <a:xfrm>
          <a:off x="219515" y="3544103"/>
          <a:ext cx="2571746" cy="1124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Zeugnis</a:t>
          </a:r>
          <a:endParaRPr lang="de-DE" sz="1600" kern="1200" dirty="0"/>
        </a:p>
      </dsp:txBody>
      <dsp:txXfrm>
        <a:off x="274402" y="3598990"/>
        <a:ext cx="2461972" cy="101459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F0509-6B1D-4B4C-9914-B359EBF1B661}">
      <dsp:nvSpPr>
        <dsp:cNvPr id="0" name=""/>
        <dsp:cNvSpPr/>
      </dsp:nvSpPr>
      <dsp:spPr>
        <a:xfrm rot="5400000">
          <a:off x="4990363" y="-2111724"/>
          <a:ext cx="899496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Ausrichtung des Unterrichts an individuellen Lernvoraussetzungen, Fähigkeiten und Stärken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Differenzierte Deutsch- und Mathematikförderung</a:t>
          </a:r>
        </a:p>
      </dsp:txBody>
      <dsp:txXfrm rot="-5400000">
        <a:off x="2763864" y="158685"/>
        <a:ext cx="5308584" cy="811676"/>
      </dsp:txXfrm>
    </dsp:sp>
    <dsp:sp modelId="{B51CF6F4-DF91-4192-8604-847630F67A01}">
      <dsp:nvSpPr>
        <dsp:cNvPr id="0" name=""/>
        <dsp:cNvSpPr/>
      </dsp:nvSpPr>
      <dsp:spPr>
        <a:xfrm>
          <a:off x="192117" y="2337"/>
          <a:ext cx="2571746" cy="1124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Individualität &amp; Differenzierung</a:t>
          </a:r>
          <a:endParaRPr lang="de-DE" sz="2200" kern="1200" dirty="0">
            <a:solidFill>
              <a:srgbClr val="FFFF00"/>
            </a:solidFill>
          </a:endParaRPr>
        </a:p>
      </dsp:txBody>
      <dsp:txXfrm>
        <a:off x="247004" y="57224"/>
        <a:ext cx="2461972" cy="1014596"/>
      </dsp:txXfrm>
    </dsp:sp>
    <dsp:sp modelId="{084FFDA0-AFA4-4274-A9F3-47730420B7DB}">
      <dsp:nvSpPr>
        <dsp:cNvPr id="0" name=""/>
        <dsp:cNvSpPr/>
      </dsp:nvSpPr>
      <dsp:spPr>
        <a:xfrm rot="5400000">
          <a:off x="4984793" y="-931135"/>
          <a:ext cx="899496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Individualisierte Lernangebote (z.B. basale Förderung)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Vielfältiges Unterrichtsmaterial (z.B. Einsatz innovativer Medien, TEACCH-Materialien)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Methodenvielfalt (z.B. offene Unterrichtsformen)</a:t>
          </a:r>
        </a:p>
      </dsp:txBody>
      <dsp:txXfrm rot="-5400000">
        <a:off x="2758294" y="1339274"/>
        <a:ext cx="5308584" cy="811676"/>
      </dsp:txXfrm>
    </dsp:sp>
    <dsp:sp modelId="{E52D267D-DC65-4016-8942-F3F74F829077}">
      <dsp:nvSpPr>
        <dsp:cNvPr id="0" name=""/>
        <dsp:cNvSpPr/>
      </dsp:nvSpPr>
      <dsp:spPr>
        <a:xfrm>
          <a:off x="194901" y="1188143"/>
          <a:ext cx="2566176" cy="1124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bg1"/>
              </a:solidFill>
            </a:rPr>
            <a:t>Vielfalt</a:t>
          </a:r>
        </a:p>
      </dsp:txBody>
      <dsp:txXfrm>
        <a:off x="249788" y="1243030"/>
        <a:ext cx="2456402" cy="1014596"/>
      </dsp:txXfrm>
    </dsp:sp>
    <dsp:sp modelId="{07D9EF2E-164F-4E3F-9BA7-EB36474C2526}">
      <dsp:nvSpPr>
        <dsp:cNvPr id="0" name=""/>
        <dsp:cNvSpPr/>
      </dsp:nvSpPr>
      <dsp:spPr>
        <a:xfrm rot="5400000">
          <a:off x="4990363" y="249452"/>
          <a:ext cx="899496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Handlungsbezogener Unterricht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Projektorientierter Unterricht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Kooperationen (innerhalb der schulinternen Konzepte)</a:t>
          </a:r>
        </a:p>
      </dsp:txBody>
      <dsp:txXfrm rot="-5400000">
        <a:off x="2763864" y="2519861"/>
        <a:ext cx="5308584" cy="811676"/>
      </dsp:txXfrm>
    </dsp:sp>
    <dsp:sp modelId="{E35EF958-C40B-487B-9317-470FC48909F9}">
      <dsp:nvSpPr>
        <dsp:cNvPr id="0" name=""/>
        <dsp:cNvSpPr/>
      </dsp:nvSpPr>
      <dsp:spPr>
        <a:xfrm>
          <a:off x="192117" y="2363514"/>
          <a:ext cx="2571746" cy="1124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Unterrichtsvorhaben</a:t>
          </a:r>
        </a:p>
      </dsp:txBody>
      <dsp:txXfrm>
        <a:off x="247004" y="2418401"/>
        <a:ext cx="2461972" cy="1014596"/>
      </dsp:txXfrm>
    </dsp:sp>
    <dsp:sp modelId="{C0CC3300-8A37-4668-9301-BCD12C855075}">
      <dsp:nvSpPr>
        <dsp:cNvPr id="0" name=""/>
        <dsp:cNvSpPr/>
      </dsp:nvSpPr>
      <dsp:spPr>
        <a:xfrm rot="5400000">
          <a:off x="5045159" y="1430041"/>
          <a:ext cx="899496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Mathematik, Sprache und Kommunikation (Deutsch), Sachunterricht, Kunst, Musik, Sport, Arbeitslehre,  (Englisch, </a:t>
          </a:r>
          <a:r>
            <a:rPr lang="de-DE" sz="1600" kern="1200" dirty="0" err="1"/>
            <a:t>Literacy</a:t>
          </a:r>
          <a:r>
            <a:rPr lang="de-DE" sz="1600" kern="1200" dirty="0"/>
            <a:t>, Hauswirtschaft…)</a:t>
          </a:r>
        </a:p>
      </dsp:txBody>
      <dsp:txXfrm rot="-5400000">
        <a:off x="2818660" y="3700450"/>
        <a:ext cx="5308584" cy="811676"/>
      </dsp:txXfrm>
    </dsp:sp>
    <dsp:sp modelId="{5FFAAA4D-0DD2-43B0-B287-6222DC6AFA79}">
      <dsp:nvSpPr>
        <dsp:cNvPr id="0" name=""/>
        <dsp:cNvSpPr/>
      </dsp:nvSpPr>
      <dsp:spPr>
        <a:xfrm>
          <a:off x="192117" y="3544103"/>
          <a:ext cx="2626542" cy="1124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Unterrichtsfächer</a:t>
          </a:r>
        </a:p>
      </dsp:txBody>
      <dsp:txXfrm>
        <a:off x="247004" y="3598990"/>
        <a:ext cx="2516768" cy="101459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F0509-6B1D-4B4C-9914-B359EBF1B661}">
      <dsp:nvSpPr>
        <dsp:cNvPr id="0" name=""/>
        <dsp:cNvSpPr/>
      </dsp:nvSpPr>
      <dsp:spPr>
        <a:xfrm rot="5400000">
          <a:off x="5091282" y="-2137093"/>
          <a:ext cx="927230" cy="54380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Voltigieren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Arbeit im Tierpark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3 Schulhunde</a:t>
          </a:r>
          <a:endParaRPr lang="de-DE" sz="1800" kern="1200" dirty="0"/>
        </a:p>
      </dsp:txBody>
      <dsp:txXfrm rot="-5400000">
        <a:off x="2835875" y="163578"/>
        <a:ext cx="5392780" cy="836702"/>
      </dsp:txXfrm>
    </dsp:sp>
    <dsp:sp modelId="{B51CF6F4-DF91-4192-8604-847630F67A01}">
      <dsp:nvSpPr>
        <dsp:cNvPr id="0" name=""/>
        <dsp:cNvSpPr/>
      </dsp:nvSpPr>
      <dsp:spPr>
        <a:xfrm>
          <a:off x="223024" y="2409"/>
          <a:ext cx="2612851" cy="11590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Pädagogik mit Tieren</a:t>
          </a:r>
          <a:endParaRPr lang="de-DE" sz="2200" kern="1200" dirty="0">
            <a:solidFill>
              <a:srgbClr val="FFFF00"/>
            </a:solidFill>
          </a:endParaRPr>
        </a:p>
      </dsp:txBody>
      <dsp:txXfrm>
        <a:off x="279604" y="58989"/>
        <a:ext cx="2499691" cy="1045877"/>
      </dsp:txXfrm>
    </dsp:sp>
    <dsp:sp modelId="{084FFDA0-AFA4-4274-A9F3-47730420B7DB}">
      <dsp:nvSpPr>
        <dsp:cNvPr id="0" name=""/>
        <dsp:cNvSpPr/>
      </dsp:nvSpPr>
      <dsp:spPr>
        <a:xfrm rot="5400000">
          <a:off x="5085623" y="-920103"/>
          <a:ext cx="927230" cy="54380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Einsatz von Kestner-Gebärden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Visualisierung mit dem </a:t>
          </a:r>
          <a:r>
            <a:rPr lang="de-DE" sz="1600" kern="1200" dirty="0" err="1"/>
            <a:t>Metacom</a:t>
          </a:r>
          <a:r>
            <a:rPr lang="de-DE" sz="1600" kern="1200" dirty="0"/>
            <a:t>-Symbolsystem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Beratung und Ausstattung mit (nicht-)elektronischen Kommunikationsmitteln (z.B. </a:t>
          </a:r>
          <a:r>
            <a:rPr lang="de-DE" sz="1600" kern="1200" dirty="0" err="1"/>
            <a:t>GoTalkNOW</a:t>
          </a:r>
          <a:r>
            <a:rPr lang="de-DE" sz="1600" kern="1200" dirty="0"/>
            <a:t>, </a:t>
          </a:r>
          <a:r>
            <a:rPr lang="de-DE" sz="1600" kern="1200" dirty="0" err="1"/>
            <a:t>Metatalk</a:t>
          </a:r>
          <a:r>
            <a:rPr lang="de-DE" sz="1600" kern="1200" dirty="0"/>
            <a:t>)</a:t>
          </a:r>
        </a:p>
      </dsp:txBody>
      <dsp:txXfrm rot="-5400000">
        <a:off x="2830216" y="1380568"/>
        <a:ext cx="5392780" cy="836702"/>
      </dsp:txXfrm>
    </dsp:sp>
    <dsp:sp modelId="{E52D267D-DC65-4016-8942-F3F74F829077}">
      <dsp:nvSpPr>
        <dsp:cNvPr id="0" name=""/>
        <dsp:cNvSpPr/>
      </dsp:nvSpPr>
      <dsp:spPr>
        <a:xfrm>
          <a:off x="225852" y="1224777"/>
          <a:ext cx="2607192" cy="11590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bg1"/>
              </a:solidFill>
            </a:rPr>
            <a:t>UK (Unterstützte Kommunikation)</a:t>
          </a:r>
        </a:p>
      </dsp:txBody>
      <dsp:txXfrm>
        <a:off x="282432" y="1281357"/>
        <a:ext cx="2494032" cy="1045877"/>
      </dsp:txXfrm>
    </dsp:sp>
    <dsp:sp modelId="{07D9EF2E-164F-4E3F-9BA7-EB36474C2526}">
      <dsp:nvSpPr>
        <dsp:cNvPr id="0" name=""/>
        <dsp:cNvSpPr/>
      </dsp:nvSpPr>
      <dsp:spPr>
        <a:xfrm rot="5400000">
          <a:off x="5091282" y="296886"/>
          <a:ext cx="927230" cy="54380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Gezielte</a:t>
          </a:r>
          <a:r>
            <a:rPr lang="de-DE" sz="1600" kern="1200" baseline="0" dirty="0"/>
            <a:t> Förderung der Persönlichkeitsentwicklung mittels künstlerischer Tätigkeit</a:t>
          </a:r>
          <a:endParaRPr lang="de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Vordergründig ist der Prozess und nicht das Ergebnis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Auslebung von Kreativität in ruhiger Atmosphäre</a:t>
          </a:r>
        </a:p>
      </dsp:txBody>
      <dsp:txXfrm rot="-5400000">
        <a:off x="2835875" y="2597557"/>
        <a:ext cx="5392780" cy="836702"/>
      </dsp:txXfrm>
    </dsp:sp>
    <dsp:sp modelId="{E35EF958-C40B-487B-9317-470FC48909F9}">
      <dsp:nvSpPr>
        <dsp:cNvPr id="0" name=""/>
        <dsp:cNvSpPr/>
      </dsp:nvSpPr>
      <dsp:spPr>
        <a:xfrm>
          <a:off x="223024" y="2436389"/>
          <a:ext cx="2612851" cy="11590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Kunstatelier</a:t>
          </a:r>
          <a:endParaRPr lang="de-DE" sz="2100" kern="1200" dirty="0"/>
        </a:p>
      </dsp:txBody>
      <dsp:txXfrm>
        <a:off x="279604" y="2492969"/>
        <a:ext cx="2499691" cy="1045877"/>
      </dsp:txXfrm>
    </dsp:sp>
    <dsp:sp modelId="{7CF7ADB3-DCC4-4AD7-BDE6-3868B333C122}">
      <dsp:nvSpPr>
        <dsp:cNvPr id="0" name=""/>
        <dsp:cNvSpPr/>
      </dsp:nvSpPr>
      <dsp:spPr>
        <a:xfrm rot="5400000">
          <a:off x="5091282" y="1513876"/>
          <a:ext cx="927230" cy="54380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Wahl von einem neigungsdifferenzierten Unterrichtsangebot (z.B. Band, Chor, Religion,  Schwimmen, Fußball, Mehrsinngeschichten)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klassenübergreifende Angebote</a:t>
          </a:r>
        </a:p>
      </dsp:txBody>
      <dsp:txXfrm rot="-5400000">
        <a:off x="2835875" y="3814547"/>
        <a:ext cx="5392780" cy="836702"/>
      </dsp:txXfrm>
    </dsp:sp>
    <dsp:sp modelId="{D659449F-4506-4794-9899-C3350D4A8DAE}">
      <dsp:nvSpPr>
        <dsp:cNvPr id="0" name=""/>
        <dsp:cNvSpPr/>
      </dsp:nvSpPr>
      <dsp:spPr>
        <a:xfrm>
          <a:off x="223024" y="3653379"/>
          <a:ext cx="2612851" cy="11590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Arbeits-gemeinschaften</a:t>
          </a:r>
        </a:p>
      </dsp:txBody>
      <dsp:txXfrm>
        <a:off x="279604" y="3709959"/>
        <a:ext cx="2499691" cy="104587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0B46D4-06F7-478D-9E4E-AA888CDB2484}">
      <dsp:nvSpPr>
        <dsp:cNvPr id="0" name=""/>
        <dsp:cNvSpPr/>
      </dsp:nvSpPr>
      <dsp:spPr>
        <a:xfrm rot="5400000">
          <a:off x="4397183" y="-2805926"/>
          <a:ext cx="1157926" cy="6774250"/>
        </a:xfrm>
        <a:prstGeom prst="round2SameRect">
          <a:avLst>
            <a:gd name="adj1" fmla="val 15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511" tIns="114377" rIns="88511" bIns="114377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bg1"/>
              </a:solidFill>
            </a:rPr>
            <a:t>BO-G</a:t>
          </a:r>
          <a:br>
            <a:rPr lang="de-DE" sz="2000" kern="1200" dirty="0">
              <a:solidFill>
                <a:schemeClr val="bg1"/>
              </a:solidFill>
            </a:rPr>
          </a:br>
          <a:r>
            <a:rPr lang="de-DE" sz="2000" kern="1200" dirty="0">
              <a:solidFill>
                <a:schemeClr val="bg1"/>
              </a:solidFill>
            </a:rPr>
            <a:t>Gastro</a:t>
          </a:r>
        </a:p>
      </dsp:txBody>
      <dsp:txXfrm rot="16200000">
        <a:off x="33913" y="36150"/>
        <a:ext cx="1638740" cy="1090098"/>
      </dsp:txXfrm>
    </dsp:sp>
    <dsp:sp modelId="{4A8D49ED-A224-4D16-BE40-C25625A3DAAA}">
      <dsp:nvSpPr>
        <dsp:cNvPr id="0" name=""/>
        <dsp:cNvSpPr/>
      </dsp:nvSpPr>
      <dsp:spPr>
        <a:xfrm>
          <a:off x="1672654" y="2235"/>
          <a:ext cx="6690617" cy="115792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618" tIns="114377" rIns="141618" bIns="11437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 err="1"/>
            <a:t>PecKieS</a:t>
          </a:r>
          <a:endParaRPr lang="de-DE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Brötchenservice</a:t>
          </a:r>
        </a:p>
      </dsp:txBody>
      <dsp:txXfrm>
        <a:off x="1672654" y="2235"/>
        <a:ext cx="6690617" cy="1157926"/>
      </dsp:txXfrm>
    </dsp:sp>
    <dsp:sp modelId="{0A5F8CF3-8C78-42B2-A85B-CFB32FFDB5D9}">
      <dsp:nvSpPr>
        <dsp:cNvPr id="0" name=""/>
        <dsp:cNvSpPr/>
      </dsp:nvSpPr>
      <dsp:spPr>
        <a:xfrm rot="16200000">
          <a:off x="257363" y="-255128"/>
          <a:ext cx="1157926" cy="1672654"/>
        </a:xfrm>
        <a:prstGeom prst="round2SameRect">
          <a:avLst>
            <a:gd name="adj1" fmla="val 1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511" tIns="114377" rIns="88511" bIns="114377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bg1"/>
              </a:solidFill>
            </a:rPr>
            <a:t>BO-G</a:t>
          </a:r>
          <a:br>
            <a:rPr lang="de-DE" sz="2000" kern="1200" dirty="0">
              <a:solidFill>
                <a:schemeClr val="bg1"/>
              </a:solidFill>
            </a:rPr>
          </a:br>
          <a:r>
            <a:rPr lang="de-DE" sz="2000" kern="1200" dirty="0">
              <a:solidFill>
                <a:schemeClr val="bg1"/>
              </a:solidFill>
            </a:rPr>
            <a:t>Gastro</a:t>
          </a:r>
        </a:p>
      </dsp:txBody>
      <dsp:txXfrm rot="5400000">
        <a:off x="33913" y="36150"/>
        <a:ext cx="1638740" cy="1090098"/>
      </dsp:txXfrm>
    </dsp:sp>
    <dsp:sp modelId="{F95CCCC0-AF52-49B0-B356-21C99EC0EDE1}">
      <dsp:nvSpPr>
        <dsp:cNvPr id="0" name=""/>
        <dsp:cNvSpPr/>
      </dsp:nvSpPr>
      <dsp:spPr>
        <a:xfrm rot="5400000">
          <a:off x="4397183" y="-1578524"/>
          <a:ext cx="1157926" cy="6774250"/>
        </a:xfrm>
        <a:prstGeom prst="round2SameRect">
          <a:avLst>
            <a:gd name="adj1" fmla="val 15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511" tIns="114377" rIns="88511" bIns="114377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bg1"/>
              </a:solidFill>
            </a:rPr>
            <a:t>BO-H</a:t>
          </a:r>
          <a:br>
            <a:rPr lang="de-DE" sz="2000" kern="1200" dirty="0">
              <a:solidFill>
                <a:schemeClr val="bg1"/>
              </a:solidFill>
            </a:rPr>
          </a:br>
          <a:r>
            <a:rPr lang="de-DE" sz="2000" kern="1200" dirty="0">
              <a:solidFill>
                <a:schemeClr val="bg1"/>
              </a:solidFill>
            </a:rPr>
            <a:t>Handwerk</a:t>
          </a:r>
        </a:p>
      </dsp:txBody>
      <dsp:txXfrm rot="16200000">
        <a:off x="33913" y="1263551"/>
        <a:ext cx="1638740" cy="1090098"/>
      </dsp:txXfrm>
    </dsp:sp>
    <dsp:sp modelId="{B2E22230-BF12-48AC-9078-AAAC6DFC5680}">
      <dsp:nvSpPr>
        <dsp:cNvPr id="0" name=""/>
        <dsp:cNvSpPr/>
      </dsp:nvSpPr>
      <dsp:spPr>
        <a:xfrm>
          <a:off x="1672654" y="1229637"/>
          <a:ext cx="6690617" cy="115792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618" tIns="114377" rIns="141618" bIns="11437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Gartenarbeit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Verkauf von geernteten Produkten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Werken mit Holz &amp; Metall</a:t>
          </a:r>
        </a:p>
      </dsp:txBody>
      <dsp:txXfrm>
        <a:off x="1672654" y="1229637"/>
        <a:ext cx="6690617" cy="1157926"/>
      </dsp:txXfrm>
    </dsp:sp>
    <dsp:sp modelId="{D1873FAE-0EF9-44CA-98EA-FBC51F6976DA}">
      <dsp:nvSpPr>
        <dsp:cNvPr id="0" name=""/>
        <dsp:cNvSpPr/>
      </dsp:nvSpPr>
      <dsp:spPr>
        <a:xfrm rot="16200000">
          <a:off x="257363" y="972273"/>
          <a:ext cx="1157926" cy="1672654"/>
        </a:xfrm>
        <a:prstGeom prst="round2SameRect">
          <a:avLst>
            <a:gd name="adj1" fmla="val 1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511" tIns="114377" rIns="88511" bIns="114377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bg1"/>
              </a:solidFill>
            </a:rPr>
            <a:t>BO-H</a:t>
          </a:r>
          <a:br>
            <a:rPr lang="de-DE" sz="2000" kern="1200" dirty="0">
              <a:solidFill>
                <a:schemeClr val="bg1"/>
              </a:solidFill>
            </a:rPr>
          </a:br>
          <a:r>
            <a:rPr lang="de-DE" sz="2000" kern="1200" dirty="0">
              <a:solidFill>
                <a:schemeClr val="bg1"/>
              </a:solidFill>
            </a:rPr>
            <a:t>Handwerk</a:t>
          </a:r>
        </a:p>
      </dsp:txBody>
      <dsp:txXfrm rot="5400000">
        <a:off x="33913" y="1263551"/>
        <a:ext cx="1638740" cy="1090098"/>
      </dsp:txXfrm>
    </dsp:sp>
    <dsp:sp modelId="{28FAE3C3-0B12-4CC5-94EB-DAA6796735B3}">
      <dsp:nvSpPr>
        <dsp:cNvPr id="0" name=""/>
        <dsp:cNvSpPr/>
      </dsp:nvSpPr>
      <dsp:spPr>
        <a:xfrm rot="5400000">
          <a:off x="4397183" y="-351122"/>
          <a:ext cx="1157926" cy="6774250"/>
        </a:xfrm>
        <a:prstGeom prst="round2SameRect">
          <a:avLst>
            <a:gd name="adj1" fmla="val 15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511" tIns="114377" rIns="88511" bIns="114377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BO-S</a:t>
          </a:r>
          <a:br>
            <a:rPr lang="de-DE" sz="2000" kern="1200" dirty="0"/>
          </a:br>
          <a:r>
            <a:rPr lang="de-DE" sz="2000" kern="1200" dirty="0"/>
            <a:t>Service</a:t>
          </a:r>
          <a:endParaRPr lang="de-DE" sz="2100" kern="1200" dirty="0"/>
        </a:p>
      </dsp:txBody>
      <dsp:txXfrm rot="16200000">
        <a:off x="33913" y="2490953"/>
        <a:ext cx="1638740" cy="1090098"/>
      </dsp:txXfrm>
    </dsp:sp>
    <dsp:sp modelId="{8CC319EF-C21A-41D6-8FD2-A8478F9AF521}">
      <dsp:nvSpPr>
        <dsp:cNvPr id="0" name=""/>
        <dsp:cNvSpPr/>
      </dsp:nvSpPr>
      <dsp:spPr>
        <a:xfrm>
          <a:off x="1672654" y="2457039"/>
          <a:ext cx="6690617" cy="115792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618" tIns="114377" rIns="141618" bIns="11437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Wäschepflege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Schul-Kiosk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Getränkeservice</a:t>
          </a:r>
        </a:p>
      </dsp:txBody>
      <dsp:txXfrm>
        <a:off x="1672654" y="2457039"/>
        <a:ext cx="6690617" cy="1157926"/>
      </dsp:txXfrm>
    </dsp:sp>
    <dsp:sp modelId="{E6575FED-0F10-435B-9CE6-77C24587C39A}">
      <dsp:nvSpPr>
        <dsp:cNvPr id="0" name=""/>
        <dsp:cNvSpPr/>
      </dsp:nvSpPr>
      <dsp:spPr>
        <a:xfrm rot="16200000">
          <a:off x="257363" y="2199675"/>
          <a:ext cx="1157926" cy="1672654"/>
        </a:xfrm>
        <a:prstGeom prst="round2SameRect">
          <a:avLst>
            <a:gd name="adj1" fmla="val 1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511" tIns="114377" rIns="88511" bIns="114377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BO-S</a:t>
          </a:r>
          <a:br>
            <a:rPr lang="de-DE" sz="2000" kern="1200" dirty="0"/>
          </a:br>
          <a:r>
            <a:rPr lang="de-DE" sz="2000" kern="1200" dirty="0"/>
            <a:t>Service</a:t>
          </a:r>
          <a:endParaRPr lang="de-DE" sz="2100" kern="1200" dirty="0"/>
        </a:p>
      </dsp:txBody>
      <dsp:txXfrm rot="5400000">
        <a:off x="33913" y="2490953"/>
        <a:ext cx="1638740" cy="1090098"/>
      </dsp:txXfrm>
    </dsp:sp>
    <dsp:sp modelId="{93B034A2-B403-4B37-B5A6-36083BC80791}">
      <dsp:nvSpPr>
        <dsp:cNvPr id="0" name=""/>
        <dsp:cNvSpPr/>
      </dsp:nvSpPr>
      <dsp:spPr>
        <a:xfrm rot="5400000">
          <a:off x="4397183" y="876280"/>
          <a:ext cx="1157926" cy="6774250"/>
        </a:xfrm>
        <a:prstGeom prst="round2SameRect">
          <a:avLst>
            <a:gd name="adj1" fmla="val 15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511" tIns="114377" rIns="88511" bIns="114377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BO-T</a:t>
          </a:r>
          <a:br>
            <a:rPr lang="de-DE" sz="2000" kern="1200" dirty="0"/>
          </a:br>
          <a:r>
            <a:rPr lang="de-DE" sz="2000" kern="1200" dirty="0"/>
            <a:t>Technik/Haus</a:t>
          </a:r>
        </a:p>
      </dsp:txBody>
      <dsp:txXfrm rot="16200000">
        <a:off x="33913" y="3718356"/>
        <a:ext cx="1638740" cy="1090098"/>
      </dsp:txXfrm>
    </dsp:sp>
    <dsp:sp modelId="{F6280FB9-56D8-4231-BE85-2A7AA5FD5C07}">
      <dsp:nvSpPr>
        <dsp:cNvPr id="0" name=""/>
        <dsp:cNvSpPr/>
      </dsp:nvSpPr>
      <dsp:spPr>
        <a:xfrm rot="16200000">
          <a:off x="257363" y="3427078"/>
          <a:ext cx="1157926" cy="1672654"/>
        </a:xfrm>
        <a:prstGeom prst="round2SameRect">
          <a:avLst>
            <a:gd name="adj1" fmla="val 1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511" tIns="114377" rIns="88511" bIns="114377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BO-T</a:t>
          </a:r>
          <a:br>
            <a:rPr lang="de-DE" sz="2000" kern="1200" dirty="0"/>
          </a:br>
          <a:r>
            <a:rPr lang="de-DE" sz="2000" kern="1200" dirty="0"/>
            <a:t>Technik/Haus</a:t>
          </a:r>
        </a:p>
      </dsp:txBody>
      <dsp:txXfrm rot="5400000">
        <a:off x="33913" y="3718356"/>
        <a:ext cx="1638740" cy="109009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DBB6B7-6C23-46AF-B9E0-47E491CA1F22}">
      <dsp:nvSpPr>
        <dsp:cNvPr id="0" name=""/>
        <dsp:cNvSpPr/>
      </dsp:nvSpPr>
      <dsp:spPr>
        <a:xfrm rot="5400000">
          <a:off x="5066411" y="-1969319"/>
          <a:ext cx="1059433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Einmaliger Elternanteil zu Beginn jeden Schuljahres für Unterrichtsmaterialien (gesetzliche Vorgabe)</a:t>
          </a:r>
        </a:p>
      </dsp:txBody>
      <dsp:txXfrm rot="-5400000">
        <a:off x="2962656" y="186153"/>
        <a:ext cx="5215227" cy="955999"/>
      </dsp:txXfrm>
    </dsp:sp>
    <dsp:sp modelId="{BEC728AE-5541-429C-B581-0238522C0C13}">
      <dsp:nvSpPr>
        <dsp:cNvPr id="0" name=""/>
        <dsp:cNvSpPr/>
      </dsp:nvSpPr>
      <dsp:spPr>
        <a:xfrm>
          <a:off x="0" y="2006"/>
          <a:ext cx="2962656" cy="13242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16 €</a:t>
          </a:r>
        </a:p>
      </dsp:txBody>
      <dsp:txXfrm>
        <a:off x="64647" y="66653"/>
        <a:ext cx="2833362" cy="1194997"/>
      </dsp:txXfrm>
    </dsp:sp>
    <dsp:sp modelId="{6C4387B3-DBDB-490E-811B-4F4E51739389}">
      <dsp:nvSpPr>
        <dsp:cNvPr id="0" name=""/>
        <dsp:cNvSpPr/>
      </dsp:nvSpPr>
      <dsp:spPr>
        <a:xfrm rot="5400000">
          <a:off x="5066411" y="-578814"/>
          <a:ext cx="1059433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Klassenkasse für Klassenmaterialien, </a:t>
          </a:r>
          <a:r>
            <a:rPr lang="de-DE" sz="1600" kern="1200" dirty="0" err="1"/>
            <a:t>Kochgeld</a:t>
          </a:r>
          <a:r>
            <a:rPr lang="de-DE" sz="1600" kern="1200" dirty="0"/>
            <a:t>, Geschenke etc. (1x monatlich)</a:t>
          </a:r>
        </a:p>
      </dsp:txBody>
      <dsp:txXfrm rot="-5400000">
        <a:off x="2962656" y="1576658"/>
        <a:ext cx="5215227" cy="955999"/>
      </dsp:txXfrm>
    </dsp:sp>
    <dsp:sp modelId="{A339232A-05DE-438C-BFA1-1B31E45CE140}">
      <dsp:nvSpPr>
        <dsp:cNvPr id="0" name=""/>
        <dsp:cNvSpPr/>
      </dsp:nvSpPr>
      <dsp:spPr>
        <a:xfrm>
          <a:off x="0" y="1392512"/>
          <a:ext cx="2962656" cy="13242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10-15 €</a:t>
          </a:r>
        </a:p>
      </dsp:txBody>
      <dsp:txXfrm>
        <a:off x="64647" y="1457159"/>
        <a:ext cx="2833362" cy="1194997"/>
      </dsp:txXfrm>
    </dsp:sp>
    <dsp:sp modelId="{3CF726F7-16C4-453C-A2EB-8D8AC7A735F2}">
      <dsp:nvSpPr>
        <dsp:cNvPr id="0" name=""/>
        <dsp:cNvSpPr/>
      </dsp:nvSpPr>
      <dsp:spPr>
        <a:xfrm rot="5400000">
          <a:off x="5066411" y="811691"/>
          <a:ext cx="1059433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Beitrag Klassenfahrt (abhängig von Dauer/Ort der Fahrt)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Zuschuss vom Förderverein möglich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VU-Klassen fahren i.d.R. nicht jährlich auf Klassenfahrt</a:t>
          </a:r>
        </a:p>
      </dsp:txBody>
      <dsp:txXfrm rot="-5400000">
        <a:off x="2962656" y="2967164"/>
        <a:ext cx="5215227" cy="955999"/>
      </dsp:txXfrm>
    </dsp:sp>
    <dsp:sp modelId="{0C8C22CF-24B9-4106-BAA5-FCFBFBF61BA3}">
      <dsp:nvSpPr>
        <dsp:cNvPr id="0" name=""/>
        <dsp:cNvSpPr/>
      </dsp:nvSpPr>
      <dsp:spPr>
        <a:xfrm>
          <a:off x="0" y="2783018"/>
          <a:ext cx="2962656" cy="13242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100-300 €</a:t>
          </a:r>
        </a:p>
      </dsp:txBody>
      <dsp:txXfrm>
        <a:off x="64647" y="2847665"/>
        <a:ext cx="2833362" cy="11949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24/layout/VerticalActionList">
  <dgm:title val=""/>
  <dgm:desc val=""/>
  <dgm:catLst>
    <dgm:cat type="list" pri="82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dirChoose">
      <dgm:if name="dirNorm" func="var" arg="dir" op="equ" val="norm">
        <dgm:alg type="lin">
          <dgm:param type="linDir" val="fromT"/>
          <dgm:param type="nodeHorzAlign" val="l"/>
        </dgm:alg>
      </dgm:if>
      <dgm:else name="dirRev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alg type="composite"/>
        <dgm:shape xmlns:r="http://schemas.openxmlformats.org/officeDocument/2006/relationships" r:blip="">
          <dgm:adjLst/>
        </dgm:shape>
        <dgm:presOf/>
        <dgm:choose name="compositeDir">
          <dgm:if name="compositeNorm" func="var" arg="dir" op="equ" val="norm">
            <dgm:constrLst>
              <dgm:constr type="l" for="ch" forName="bgOutline" refType="w" fact="0.19"/>
              <dgm:constr type="t" for="ch" forName="bgOutline"/>
              <dgm:constr type="w" for="ch" forName="bgOutline" refType="w" fact="0.81"/>
              <dgm:constr type="h" for="ch" forName="bgOutline" refType="h"/>
              <dgm:constr type="l" for="ch" forName="parentText"/>
              <dgm:constr type="t" for="ch" forName="parentText"/>
              <dgm:constr type="w" for="ch" forName="parentText" refType="w" fact="0.2"/>
              <dgm:constr type="h" for="ch" forName="parentText" refType="h"/>
              <dgm:constr type="l" for="ch" forName="descendantText" refType="w" fact="0.2"/>
              <dgm:constr type="t" for="ch" forName="descendantText"/>
              <dgm:constr type="w" for="ch" forName="descendantText" refType="w" fact="0.8"/>
              <dgm:constr type="h" for="ch" forName="descendantText" refType="h"/>
            </dgm:constrLst>
          </dgm:if>
          <dgm:else name="compositeRev">
            <dgm:constrLst>
              <dgm:constr type="l" for="ch" forName="bgOutline"/>
              <dgm:constr type="t" for="ch" forName="bgOutline"/>
              <dgm:constr type="w" for="ch" forName="bgOutline" refType="w" fact="0.81"/>
              <dgm:constr type="h" for="ch" forName="bgOutline" refType="h"/>
              <dgm:constr type="l" for="ch" forName="parentText" refType="w" fact="0.8"/>
              <dgm:constr type="t" for="ch" forName="parentText"/>
              <dgm:constr type="w" for="ch" forName="parentText" refType="w" fact="0.2"/>
              <dgm:constr type="h" for="ch" forName="parentText" refType="h"/>
              <dgm:constr type="l" for="ch" forName="descendantText"/>
              <dgm:constr type="t" for="ch" forName="descendantText"/>
              <dgm:constr type="w" for="ch" forName="descendantText" refType="w" fact="0.8"/>
              <dgm:constr type="h" for="ch" forName="descendantText" refType="h"/>
            </dgm:constrLst>
          </dgm:else>
        </dgm:choose>
        <dgm:ruleLst/>
        <dgm:layoutNode name="bgOutline" styleLbl="fgAcc1">
          <dgm:alg type="sp"/>
          <dgm:choose name="bgOutlineDir">
            <dgm:if name="bgOutlineNorm" func="var" arg="dir" op="equ" val="norm">
              <dgm:shape xmlns:r="http://schemas.openxmlformats.org/officeDocument/2006/relationships" rot="90" type="round2SameRect" r:blip="">
                <dgm:adjLst>
                  <dgm:adj idx="1" val="0.15"/>
                  <dgm:adj idx="2" val="0"/>
                </dgm:adjLst>
              </dgm:shape>
            </dgm:if>
            <dgm:else name="bgOutlineRev">
              <dgm:shape xmlns:r="http://schemas.openxmlformats.org/officeDocument/2006/relationships" rot="-90" type="round2SameRect" r:blip="">
                <dgm:adjLst>
                  <dgm:adj idx="1" val="0.15"/>
                  <dgm:adj idx="2" val="0"/>
                </dgm:adjLst>
              </dgm:shape>
            </dgm:else>
          </dgm:choose>
          <dgm:presOf axis="self"/>
          <dgm:constrLst/>
          <dgm:ruleLst/>
        </dgm:layoutNode>
        <dgm:layoutNode name="parentText" styleLbl="alignNode1">
          <dgm:varLst>
            <dgm:chMax val="1"/>
            <dgm:bulletEnabled/>
          </dgm:varLst>
          <dgm:alg type="tx">
            <dgm:param type="parTxLTRAlign" val="l"/>
            <dgm:param type="parTxRTLAlign" val="r"/>
          </dgm:alg>
          <dgm:choose name="parentShapeDir">
            <dgm:if name="parentShapeNorm" func="var" arg="dir" op="equ" val="norm">
              <dgm:shape xmlns:r="http://schemas.openxmlformats.org/officeDocument/2006/relationships" rot="-90" type="round2SameRect" r:blip="" zOrderOff="3">
                <dgm:adjLst>
                  <dgm:adj idx="1" val="0.1"/>
                </dgm:adjLst>
              </dgm:shape>
            </dgm:if>
            <dgm:else name="parentShapeRev">
              <dgm:shape xmlns:r="http://schemas.openxmlformats.org/officeDocument/2006/relationships" rot="90" type="round2SameRect" r:blip="" zOrderOff="3">
                <dgm:adjLst>
                  <dgm:adj idx="1" val="0.1"/>
                </dgm:adjLst>
              </dgm:shape>
            </dgm:else>
          </dgm:choos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8" fact="NaN" max="NaN"/>
          </dgm:ruleLst>
        </dgm:layoutNode>
        <dgm:layoutNode name="descendantText" styleLbl="revTx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" ptType="node"/>
          <dgm:constrLst>
            <dgm:constr type="primFontSz" val="24"/>
            <dgm:constr type="lMarg" refType="w" fact="0.06"/>
            <dgm:constr type="rMarg" refType="w" fact="0.06"/>
            <dgm:constr type="tMarg" refType="h" fact="0.28"/>
            <dgm:constr type="bMarg" refType="h" fact="0.28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D731F-0C3E-465E-9DE1-EBDD89CDCAD5}" type="datetimeFigureOut">
              <a:rPr lang="de-DE"/>
              <a:pPr>
                <a:defRPr/>
              </a:pPr>
              <a:t>30.09.2026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16FB2-586F-44FD-9FAF-B2A71F504E6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251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15B0C-4627-4C12-9DBB-661D3E54B0AA}" type="datetimeFigureOut">
              <a:rPr lang="de-DE"/>
              <a:pPr>
                <a:defRPr/>
              </a:pPr>
              <a:t>30.09.2026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B4E88-2096-452D-ACFB-0F38ACA882A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7246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CD63F-708E-4C7D-9003-D1D96F79ECD2}" type="datetimeFigureOut">
              <a:rPr lang="de-DE"/>
              <a:pPr>
                <a:defRPr/>
              </a:pPr>
              <a:t>30.09.2026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915B0-A11A-48DE-9399-D38D843195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099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F403F-6718-4294-A3BA-438C65CD3C3E}" type="datetimeFigureOut">
              <a:rPr lang="de-DE"/>
              <a:pPr>
                <a:defRPr/>
              </a:pPr>
              <a:t>30.09.2026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86C6F-A84D-40AA-A8FD-A52C7B0C2EC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5177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65FA1-8FE5-4E7F-A0BE-7F5635C085E4}" type="datetimeFigureOut">
              <a:rPr lang="de-DE"/>
              <a:pPr>
                <a:defRPr/>
              </a:pPr>
              <a:t>30.09.2026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185F5-97A2-4642-9005-E72FE18D383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8303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2B674-5910-432D-A5EF-38B3543536FA}" type="datetimeFigureOut">
              <a:rPr lang="de-DE"/>
              <a:pPr>
                <a:defRPr/>
              </a:pPr>
              <a:t>30.09.2026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6A4D7-EF49-4F40-8C5F-9805D146BFF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8107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3453A-BF10-44FA-94F7-33886AA7BA3C}" type="datetimeFigureOut">
              <a:rPr lang="de-DE"/>
              <a:pPr>
                <a:defRPr/>
              </a:pPr>
              <a:t>30.09.2026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9BB99-8A28-4B80-A72E-A9381DBF8A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0243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8B3C5-5712-4835-B1E2-3B885AF58322}" type="datetimeFigureOut">
              <a:rPr lang="de-DE"/>
              <a:pPr>
                <a:defRPr/>
              </a:pPr>
              <a:t>30.09.2026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570EF-1BC5-4525-9376-DD80B79EF05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62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2ECB5-C19B-4AB7-9E8A-E7E38418DCF2}" type="datetimeFigureOut">
              <a:rPr lang="de-DE"/>
              <a:pPr>
                <a:defRPr/>
              </a:pPr>
              <a:t>30.09.2026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38BBF-7628-463E-9C7E-0B29F72F234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930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B9D45-195F-41BC-A12A-9D8DD2F64FED}" type="datetimeFigureOut">
              <a:rPr lang="de-DE"/>
              <a:pPr>
                <a:defRPr/>
              </a:pPr>
              <a:t>30.09.2026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37F2C-ECD2-4743-B373-E92A0682BA7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866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7D203-5963-47D1-9769-9B0AEB763DDC}" type="datetimeFigureOut">
              <a:rPr lang="de-DE"/>
              <a:pPr>
                <a:defRPr/>
              </a:pPr>
              <a:t>30.09.2026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A4D37-5A5C-4240-8CE7-3AC44E19817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0748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9668AD-4C8A-43AA-B7AA-8234A2DDF934}" type="datetimeFigureOut">
              <a:rPr lang="de-DE"/>
              <a:pPr>
                <a:defRPr/>
              </a:pPr>
              <a:t>30.09.2026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6B3728-7813-427B-BACD-8B0EC1F86F8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oleObject" Target="../embeddings/oleObject1.bin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2.xml"/><Relationship Id="rId7" Type="http://schemas.openxmlformats.org/officeDocument/2006/relationships/oleObject" Target="../embeddings/oleObject1.bin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.xm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4.xml"/><Relationship Id="rId7" Type="http://schemas.openxmlformats.org/officeDocument/2006/relationships/oleObject" Target="../embeddings/oleObject1.bin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5.xml"/><Relationship Id="rId7" Type="http://schemas.openxmlformats.org/officeDocument/2006/relationships/oleObject" Target="../embeddings/oleObject1.bin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6.xml"/><Relationship Id="rId7" Type="http://schemas.openxmlformats.org/officeDocument/2006/relationships/oleObject" Target="../embeddings/oleObject1.bin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microsoft.com/office/2007/relationships/diagramDrawing" Target="../diagrams/drawing8.xml"/><Relationship Id="rId3" Type="http://schemas.openxmlformats.org/officeDocument/2006/relationships/diagramLayout" Target="../diagrams/layout7.xml"/><Relationship Id="rId7" Type="http://schemas.openxmlformats.org/officeDocument/2006/relationships/oleObject" Target="../embeddings/oleObject1.bin"/><Relationship Id="rId12" Type="http://schemas.openxmlformats.org/officeDocument/2006/relationships/diagramColors" Target="../diagrams/colors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openxmlformats.org/officeDocument/2006/relationships/diagramQuickStyle" Target="../diagrams/quickStyle8.xml"/><Relationship Id="rId5" Type="http://schemas.openxmlformats.org/officeDocument/2006/relationships/diagramColors" Target="../diagrams/colors7.xml"/><Relationship Id="rId10" Type="http://schemas.openxmlformats.org/officeDocument/2006/relationships/diagramLayout" Target="../diagrams/layout8.xml"/><Relationship Id="rId4" Type="http://schemas.openxmlformats.org/officeDocument/2006/relationships/diagramQuickStyle" Target="../diagrams/quickStyle7.xml"/><Relationship Id="rId9" Type="http://schemas.openxmlformats.org/officeDocument/2006/relationships/diagramData" Target="../diagrams/data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9.xml"/><Relationship Id="rId7" Type="http://schemas.openxmlformats.org/officeDocument/2006/relationships/oleObject" Target="../embeddings/oleObject1.bin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0.xm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1.xml"/><Relationship Id="rId7" Type="http://schemas.openxmlformats.org/officeDocument/2006/relationships/oleObject" Target="../embeddings/oleObject1.bin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2.xml"/><Relationship Id="rId7" Type="http://schemas.openxmlformats.org/officeDocument/2006/relationships/oleObject" Target="../embeddings/oleObject1.bin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3.xm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4.xml"/><Relationship Id="rId7" Type="http://schemas.openxmlformats.org/officeDocument/2006/relationships/oleObject" Target="../embeddings/oleObject1.bin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5.xm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jpe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ul-kraemer-schule.de/" TargetMode="External"/><Relationship Id="rId2" Type="http://schemas.openxmlformats.org/officeDocument/2006/relationships/hyperlink" Target="mailto:info@paul-kraemer-schule.d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1557338"/>
            <a:ext cx="8568952" cy="1154112"/>
          </a:xfrm>
        </p:spPr>
        <p:txBody>
          <a:bodyPr rtlCol="0">
            <a:normAutofit/>
          </a:bodyPr>
          <a:lstStyle/>
          <a:p>
            <a:pPr lvl="1" eaLnBrk="1" fontAlgn="auto" hangingPunct="1">
              <a:spcAft>
                <a:spcPts val="0"/>
              </a:spcAft>
              <a:defRPr/>
            </a:pPr>
            <a:r>
              <a:rPr lang="de-DE" altLang="de-DE" sz="3600" b="1" dirty="0">
                <a:solidFill>
                  <a:srgbClr val="A50021"/>
                </a:solidFill>
                <a:latin typeface="+mj-lt"/>
              </a:rPr>
              <a:t>Die Paul-Kraemer-Schule stellt sich vor</a:t>
            </a:r>
            <a:br>
              <a:rPr lang="de-DE" altLang="de-DE" sz="3200" b="1" dirty="0">
                <a:solidFill>
                  <a:srgbClr val="A50021"/>
                </a:solidFill>
                <a:latin typeface="+mj-lt"/>
              </a:rPr>
            </a:br>
            <a:endParaRPr lang="de-DE" sz="24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2051" name="Rectangle 7"/>
          <p:cNvSpPr txBox="1">
            <a:spLocks noChangeArrowheads="1"/>
          </p:cNvSpPr>
          <p:nvPr/>
        </p:nvSpPr>
        <p:spPr bwMode="auto">
          <a:xfrm>
            <a:off x="1042988" y="260350"/>
            <a:ext cx="74168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de-DE" altLang="de-DE" sz="1400" b="1" dirty="0">
                <a:latin typeface="DejaVu Sans" pitchFamily="34" charset="0"/>
              </a:rPr>
              <a:t>Paul - Kraemer - Schule</a:t>
            </a:r>
            <a:br>
              <a:rPr lang="de-DE" altLang="de-DE" sz="1400" b="1" dirty="0">
                <a:latin typeface="DejaVu Sans" pitchFamily="34" charset="0"/>
              </a:rPr>
            </a:br>
            <a:r>
              <a:rPr lang="de-DE" altLang="de-DE" sz="1400" dirty="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dirty="0"/>
              <a:t> </a:t>
            </a:r>
          </a:p>
        </p:txBody>
      </p:sp>
      <p:graphicFrame>
        <p:nvGraphicFramePr>
          <p:cNvPr id="2052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316366"/>
              </p:ext>
            </p:extLst>
          </p:nvPr>
        </p:nvGraphicFramePr>
        <p:xfrm>
          <a:off x="5508104" y="283276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097028" imgH="2249238" progId="CorelPhotoPaint.Image.8">
                  <p:embed/>
                </p:oleObj>
              </mc:Choice>
              <mc:Fallback>
                <p:oleObj r:id="rId2" imgW="2097028" imgH="2249238" progId="CorelPhotoPaint.Image.8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508104" y="283276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4" name="Picture 13" descr="image_2631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741" y="2852936"/>
            <a:ext cx="3271837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5D55839-5A0D-A6A0-EB94-154EDB13C8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67"/>
          <a:stretch>
            <a:fillRect/>
          </a:stretch>
        </p:blipFill>
        <p:spPr bwMode="auto">
          <a:xfrm>
            <a:off x="4776424" y="2852936"/>
            <a:ext cx="3410700" cy="21875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b="1" dirty="0">
                <a:solidFill>
                  <a:srgbClr val="C00000"/>
                </a:solidFill>
              </a:rPr>
              <a:t>Förderschule mit dem Förderschwerpunkt </a:t>
            </a:r>
            <a:br>
              <a:rPr lang="de-DE" b="1" dirty="0">
                <a:solidFill>
                  <a:srgbClr val="C00000"/>
                </a:solidFill>
              </a:rPr>
            </a:br>
            <a:r>
              <a:rPr lang="de-DE" b="1" dirty="0">
                <a:solidFill>
                  <a:srgbClr val="C00000"/>
                </a:solidFill>
              </a:rPr>
              <a:t>Geistige Entwicklung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dirty="0"/>
              <a:t>236 </a:t>
            </a:r>
            <a:r>
              <a:rPr lang="de-DE" dirty="0" err="1"/>
              <a:t>Schüler:innen</a:t>
            </a:r>
            <a:r>
              <a:rPr lang="de-DE" dirty="0"/>
              <a:t> </a:t>
            </a:r>
            <a:r>
              <a:rPr lang="de-DE" sz="2200" dirty="0"/>
              <a:t>(Stand SJ 26/27)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dirty="0"/>
              <a:t>23 Klassen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dirty="0"/>
              <a:t>Klassengröße 9–13 </a:t>
            </a:r>
            <a:r>
              <a:rPr lang="de-DE" dirty="0" err="1"/>
              <a:t>Schüler:innen</a:t>
            </a:r>
            <a:endParaRPr lang="de-DE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de-DE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u="sng" dirty="0"/>
              <a:t>Standorte: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dirty="0"/>
              <a:t>Frechen Bachem </a:t>
            </a:r>
            <a:r>
              <a:rPr lang="de-DE" sz="2200" dirty="0"/>
              <a:t>(Schallmauer 2-10, 50226 Frechen-Bachem)    </a:t>
            </a:r>
            <a:endParaRPr lang="de-DE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dirty="0"/>
              <a:t>Frechen Habbelrath </a:t>
            </a:r>
            <a:r>
              <a:rPr lang="de-DE" sz="2200" dirty="0"/>
              <a:t>(Badstraße 1a, 50226 Frechen-Habbelrath)</a:t>
            </a:r>
            <a:endParaRPr lang="de-DE" dirty="0"/>
          </a:p>
        </p:txBody>
      </p:sp>
      <p:sp>
        <p:nvSpPr>
          <p:cNvPr id="307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altLang="de-DE" sz="1400" b="1">
                <a:latin typeface="DejaVu Sans" pitchFamily="34" charset="0"/>
              </a:rPr>
              <a:t>Paul - Kraemer - Schule</a:t>
            </a:r>
            <a:br>
              <a:rPr lang="de-DE" altLang="de-DE" sz="1400" b="1">
                <a:latin typeface="DejaVu Sans" pitchFamily="34" charset="0"/>
              </a:rPr>
            </a:br>
            <a:r>
              <a:rPr lang="de-DE" altLang="de-DE" sz="140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/>
              <a:t> </a:t>
            </a:r>
          </a:p>
        </p:txBody>
      </p:sp>
      <p:graphicFrame>
        <p:nvGraphicFramePr>
          <p:cNvPr id="3076" name="Objekt 4"/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097028" imgH="2249238" progId="CorelPhotoPaint.Image.8">
                  <p:embed/>
                </p:oleObj>
              </mc:Choice>
              <mc:Fallback>
                <p:oleObj r:id="rId2" imgW="2097028" imgH="2249238" progId="CorelPhotoPaint.Image.8">
                  <p:embed/>
                  <p:pic>
                    <p:nvPicPr>
                      <p:cNvPr id="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nhaltsplatzhalt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3884641"/>
              </p:ext>
            </p:extLst>
          </p:nvPr>
        </p:nvGraphicFramePr>
        <p:xfrm>
          <a:off x="457200" y="206168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09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altLang="de-DE" sz="1400" b="1" dirty="0">
                <a:latin typeface="DejaVu Sans" pitchFamily="34" charset="0"/>
              </a:rPr>
              <a:t>Paul - Kraemer - Schule</a:t>
            </a:r>
            <a:br>
              <a:rPr lang="de-DE" altLang="de-DE" sz="1400" b="1" dirty="0">
                <a:latin typeface="DejaVu Sans" pitchFamily="34" charset="0"/>
              </a:rPr>
            </a:br>
            <a:r>
              <a:rPr lang="de-DE" altLang="de-DE" sz="1400" dirty="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 dirty="0"/>
              <a:t> </a:t>
            </a:r>
          </a:p>
        </p:txBody>
      </p:sp>
      <p:graphicFrame>
        <p:nvGraphicFramePr>
          <p:cNvPr id="4100" name="Objekt 4"/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097028" imgH="2249238" progId="CorelPhotoPaint.Image.8">
                  <p:embed/>
                </p:oleObj>
              </mc:Choice>
              <mc:Fallback>
                <p:oleObj r:id="rId7" imgW="2097028" imgH="2249238" progId="CorelPhotoPaint.Image.8">
                  <p:embed/>
                  <p:pic>
                    <p:nvPicPr>
                      <p:cNvPr id="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EDFCF115-73FA-4593-FC9F-6DFCECCE49E3}"/>
              </a:ext>
            </a:extLst>
          </p:cNvPr>
          <p:cNvSpPr txBox="1"/>
          <p:nvPr/>
        </p:nvSpPr>
        <p:spPr>
          <a:xfrm>
            <a:off x="457200" y="138858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C00000"/>
                </a:solidFill>
              </a:rPr>
              <a:t>Schullaufbahn</a:t>
            </a:r>
            <a:endParaRPr lang="de-DE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7">
            <a:extLst>
              <a:ext uri="{FF2B5EF4-FFF2-40B4-BE49-F238E27FC236}">
                <a16:creationId xmlns:a16="http://schemas.microsoft.com/office/drawing/2014/main" id="{D6B86D3F-D256-9BCD-81A9-F311801D5D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3321261"/>
              </p:ext>
            </p:extLst>
          </p:nvPr>
        </p:nvGraphicFramePr>
        <p:xfrm>
          <a:off x="457200" y="1974850"/>
          <a:ext cx="8363272" cy="4670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7">
            <a:extLst>
              <a:ext uri="{FF2B5EF4-FFF2-40B4-BE49-F238E27FC236}">
                <a16:creationId xmlns:a16="http://schemas.microsoft.com/office/drawing/2014/main" id="{23DCFFE2-7597-EB5E-C002-757B9085BC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r" eaLnBrk="1" hangingPunct="1"/>
            <a:r>
              <a:rPr lang="de-DE" altLang="de-DE" sz="1400" b="1" dirty="0">
                <a:latin typeface="DejaVu Sans" pitchFamily="34" charset="0"/>
              </a:rPr>
              <a:t>Paul - Kraemer - Schule</a:t>
            </a:r>
            <a:br>
              <a:rPr lang="de-DE" altLang="de-DE" sz="1400" b="1" dirty="0">
                <a:latin typeface="DejaVu Sans" pitchFamily="34" charset="0"/>
              </a:rPr>
            </a:br>
            <a:r>
              <a:rPr lang="de-DE" altLang="de-DE" sz="1400" dirty="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 dirty="0"/>
              <a:t> </a:t>
            </a:r>
          </a:p>
        </p:txBody>
      </p:sp>
      <p:graphicFrame>
        <p:nvGraphicFramePr>
          <p:cNvPr id="6" name="Objekt 4">
            <a:extLst>
              <a:ext uri="{FF2B5EF4-FFF2-40B4-BE49-F238E27FC236}">
                <a16:creationId xmlns:a16="http://schemas.microsoft.com/office/drawing/2014/main" id="{630F1B1E-F8BE-875C-87BF-624C2E78E0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381269"/>
              </p:ext>
            </p:extLst>
          </p:nvPr>
        </p:nvGraphicFramePr>
        <p:xfrm>
          <a:off x="5724525" y="369168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097028" imgH="2249238" progId="CorelPhotoPaint.Image.8">
                  <p:embed/>
                </p:oleObj>
              </mc:Choice>
              <mc:Fallback>
                <p:oleObj r:id="rId7" imgW="2097028" imgH="2249238" progId="CorelPhotoPaint.Image.8">
                  <p:embed/>
                  <p:pic>
                    <p:nvPicPr>
                      <p:cNvPr id="410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69168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50696A8D-54F5-C3B1-7265-91B9018F2603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5045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b="1" dirty="0">
                <a:solidFill>
                  <a:srgbClr val="C00000"/>
                </a:solidFill>
              </a:rPr>
              <a:t>Eingewöhnung in das System Schule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400" i="1" dirty="0">
                <a:solidFill>
                  <a:srgbClr val="C00000"/>
                </a:solidFill>
              </a:rPr>
              <a:t>- bei Schulneulingen mit keiner oder deutlich reduzierter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400" i="1" dirty="0">
                <a:solidFill>
                  <a:srgbClr val="C00000"/>
                </a:solidFill>
              </a:rPr>
              <a:t>Kita-Erfahrung -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sz="2400" dirty="0"/>
              <a:t>Verbindliches Elterngespräch vor Schulbeginn mit Festlegung der Art der Eingewöhnung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sz="2400" dirty="0"/>
              <a:t>Kooperation zwischen Elternhaus und Schule notwendig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sz="2400" dirty="0"/>
              <a:t>Stufenweise Eingewöhnung mit genauer Dokumentation 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de-DE" sz="2400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de-DE" sz="2400" dirty="0"/>
              <a:t>ZIEL: 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de-DE" sz="2400" dirty="0"/>
              <a:t>sukzessives Ankommen in der Schule und Gewöhnung an Abläufe, Gebäude, Personen, Klasse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de-DE" sz="2400" dirty="0"/>
              <a:t>Vermeidung von Krisen aufgrund von Überforderung eines langen Schultages von 7 Stunden + Busfahrt </a:t>
            </a:r>
            <a:r>
              <a:rPr lang="de-DE" sz="2400" dirty="0">
                <a:sym typeface="Wingdings" panose="05000000000000000000" pitchFamily="2" charset="2"/>
              </a:rPr>
              <a:t> Verknüpfung schaffen: „Schule ist ein Ort, wo ich gerne hingehe.“</a:t>
            </a:r>
            <a:endParaRPr lang="de-DE" sz="2400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962400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771800" y="1227534"/>
            <a:ext cx="3492574" cy="761306"/>
          </a:xfrm>
        </p:spPr>
        <p:txBody>
          <a:bodyPr rtlCol="0">
            <a:normAutofit fontScale="325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9800" b="1" dirty="0" err="1">
                <a:solidFill>
                  <a:srgbClr val="C00000"/>
                </a:solidFill>
              </a:rPr>
              <a:t>Mitarbeiter:innen</a:t>
            </a:r>
            <a:endParaRPr lang="de-DE" sz="9800" b="1" dirty="0">
              <a:solidFill>
                <a:srgbClr val="C0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dirty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de-DE" dirty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de-DE" dirty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de-DE" dirty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de-DE" dirty="0"/>
          </a:p>
        </p:txBody>
      </p:sp>
      <p:sp>
        <p:nvSpPr>
          <p:cNvPr id="512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altLang="de-DE" sz="1400" b="1">
                <a:latin typeface="DejaVu Sans" pitchFamily="34" charset="0"/>
              </a:rPr>
              <a:t>Paul - Kraemer - Schule</a:t>
            </a:r>
            <a:br>
              <a:rPr lang="de-DE" altLang="de-DE" sz="1400" b="1">
                <a:latin typeface="DejaVu Sans" pitchFamily="34" charset="0"/>
              </a:rPr>
            </a:br>
            <a:r>
              <a:rPr lang="de-DE" altLang="de-DE" sz="140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/>
              <a:t> </a:t>
            </a:r>
          </a:p>
        </p:txBody>
      </p:sp>
      <p:graphicFrame>
        <p:nvGraphicFramePr>
          <p:cNvPr id="5124" name="Objekt 4"/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097028" imgH="2249238" progId="CorelPhotoPaint.Image.8">
                  <p:embed/>
                </p:oleObj>
              </mc:Choice>
              <mc:Fallback>
                <p:oleObj r:id="rId2" imgW="2097028" imgH="2249238" progId="CorelPhotoPaint.Image.8">
                  <p:embed/>
                  <p:pic>
                    <p:nvPicPr>
                      <p:cNvPr id="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3F1A95BB-11E3-F6B9-DE54-5BA6D939CD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7266586"/>
              </p:ext>
            </p:extLst>
          </p:nvPr>
        </p:nvGraphicFramePr>
        <p:xfrm>
          <a:off x="179512" y="1752996"/>
          <a:ext cx="8856984" cy="4830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308D5-3384-668E-932B-171EFEA2F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7">
            <a:extLst>
              <a:ext uri="{FF2B5EF4-FFF2-40B4-BE49-F238E27FC236}">
                <a16:creationId xmlns:a16="http://schemas.microsoft.com/office/drawing/2014/main" id="{A7B4DC2E-5F88-CB2E-2356-700F3F2A004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974850"/>
          <a:ext cx="8363272" cy="4670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7">
            <a:extLst>
              <a:ext uri="{FF2B5EF4-FFF2-40B4-BE49-F238E27FC236}">
                <a16:creationId xmlns:a16="http://schemas.microsoft.com/office/drawing/2014/main" id="{D6771FB0-92D2-A03A-92BC-E1AEC0CB79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r" eaLnBrk="1" hangingPunct="1"/>
            <a:r>
              <a:rPr lang="de-DE" altLang="de-DE" sz="1400" b="1" dirty="0">
                <a:latin typeface="DejaVu Sans" pitchFamily="34" charset="0"/>
              </a:rPr>
              <a:t>Paul - Kraemer - Schule</a:t>
            </a:r>
            <a:br>
              <a:rPr lang="de-DE" altLang="de-DE" sz="1400" b="1" dirty="0">
                <a:latin typeface="DejaVu Sans" pitchFamily="34" charset="0"/>
              </a:rPr>
            </a:br>
            <a:r>
              <a:rPr lang="de-DE" altLang="de-DE" sz="1400" dirty="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 dirty="0"/>
              <a:t> </a:t>
            </a:r>
          </a:p>
        </p:txBody>
      </p:sp>
      <p:graphicFrame>
        <p:nvGraphicFramePr>
          <p:cNvPr id="6" name="Objekt 4">
            <a:extLst>
              <a:ext uri="{FF2B5EF4-FFF2-40B4-BE49-F238E27FC236}">
                <a16:creationId xmlns:a16="http://schemas.microsoft.com/office/drawing/2014/main" id="{18906C94-DF64-5226-78ED-0B8A0966DA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24525" y="369168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097028" imgH="2249238" progId="CorelPhotoPaint.Image.8">
                  <p:embed/>
                </p:oleObj>
              </mc:Choice>
              <mc:Fallback>
                <p:oleObj r:id="rId7" imgW="2097028" imgH="2249238" progId="CorelPhotoPaint.Image.8">
                  <p:embed/>
                  <p:pic>
                    <p:nvPicPr>
                      <p:cNvPr id="6" name="Objekt 4">
                        <a:extLst>
                          <a:ext uri="{FF2B5EF4-FFF2-40B4-BE49-F238E27FC236}">
                            <a16:creationId xmlns:a16="http://schemas.microsoft.com/office/drawing/2014/main" id="{630F1B1E-F8BE-875C-87BF-624C2E78E0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69168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1C4BB9EB-3F39-DD68-DEA7-F3A7072D871C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5045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b="1" dirty="0">
                <a:solidFill>
                  <a:srgbClr val="C00000"/>
                </a:solidFill>
              </a:rPr>
              <a:t>Ablauf des Schultages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/>
              <a:t>Transport mit dem </a:t>
            </a:r>
            <a:r>
              <a:rPr lang="de-DE" sz="2400" b="1" dirty="0"/>
              <a:t>Schülerspezialverkehr</a:t>
            </a:r>
            <a:r>
              <a:rPr lang="de-DE" sz="2400" dirty="0"/>
              <a:t> (Organisation und Koordination durch das Busunternehmen Flatten)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2400" b="1" dirty="0"/>
              <a:t>Mo.-Fr. 08:00 Uhr Ankunft</a:t>
            </a:r>
            <a:r>
              <a:rPr lang="de-DE" sz="2400" dirty="0"/>
              <a:t> in der Schule und Beginn des Schultages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2400" b="1" dirty="0"/>
              <a:t>Mittagessen</a:t>
            </a:r>
            <a:r>
              <a:rPr lang="de-DE" sz="2400" dirty="0"/>
              <a:t> erfolgt in der Schule (Informationen dazu im Rahmen der Schulanmelde-Termine)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2400" b="1" dirty="0"/>
              <a:t>Mo.-Do. 15:00 Uhr &amp; Fr. 12:00 Uhr Abfahrt </a:t>
            </a:r>
            <a:r>
              <a:rPr lang="de-DE" sz="2400" dirty="0"/>
              <a:t>nach Hause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/>
              <a:t>Alternativ </a:t>
            </a:r>
            <a:r>
              <a:rPr lang="de-DE" sz="2400" b="1" dirty="0"/>
              <a:t>OGS-Betreuung</a:t>
            </a:r>
            <a:r>
              <a:rPr lang="de-DE" sz="2400" dirty="0"/>
              <a:t> von Mo.-Do. 15:00-16:00 Uhr &amp; Fr. 12:00-16:00 Uhr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842364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5BA0C-3C78-646D-C68C-1370DAFD9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7">
            <a:extLst>
              <a:ext uri="{FF2B5EF4-FFF2-40B4-BE49-F238E27FC236}">
                <a16:creationId xmlns:a16="http://schemas.microsoft.com/office/drawing/2014/main" id="{F9E1FE7F-19AC-F918-C45B-1EA9F49F711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974850"/>
          <a:ext cx="8363272" cy="4670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7">
            <a:extLst>
              <a:ext uri="{FF2B5EF4-FFF2-40B4-BE49-F238E27FC236}">
                <a16:creationId xmlns:a16="http://schemas.microsoft.com/office/drawing/2014/main" id="{858AE51D-F5E8-5875-D6D6-86D39D13D4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r" eaLnBrk="1" hangingPunct="1"/>
            <a:r>
              <a:rPr lang="de-DE" altLang="de-DE" sz="1400" b="1" dirty="0">
                <a:latin typeface="DejaVu Sans" pitchFamily="34" charset="0"/>
              </a:rPr>
              <a:t>Paul - Kraemer - Schule</a:t>
            </a:r>
            <a:br>
              <a:rPr lang="de-DE" altLang="de-DE" sz="1400" b="1" dirty="0">
                <a:latin typeface="DejaVu Sans" pitchFamily="34" charset="0"/>
              </a:rPr>
            </a:br>
            <a:r>
              <a:rPr lang="de-DE" altLang="de-DE" sz="1400" dirty="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 dirty="0"/>
              <a:t> </a:t>
            </a:r>
          </a:p>
        </p:txBody>
      </p:sp>
      <p:graphicFrame>
        <p:nvGraphicFramePr>
          <p:cNvPr id="6" name="Objekt 4">
            <a:extLst>
              <a:ext uri="{FF2B5EF4-FFF2-40B4-BE49-F238E27FC236}">
                <a16:creationId xmlns:a16="http://schemas.microsoft.com/office/drawing/2014/main" id="{150B9473-2A51-4E13-3D12-9A46E4867F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24525" y="369168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097028" imgH="2249238" progId="CorelPhotoPaint.Image.8">
                  <p:embed/>
                </p:oleObj>
              </mc:Choice>
              <mc:Fallback>
                <p:oleObj r:id="rId7" imgW="2097028" imgH="2249238" progId="CorelPhotoPaint.Image.8">
                  <p:embed/>
                  <p:pic>
                    <p:nvPicPr>
                      <p:cNvPr id="6" name="Objekt 4">
                        <a:extLst>
                          <a:ext uri="{FF2B5EF4-FFF2-40B4-BE49-F238E27FC236}">
                            <a16:creationId xmlns:a16="http://schemas.microsoft.com/office/drawing/2014/main" id="{18906C94-DF64-5226-78ED-0B8A0966DA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69168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AB55601F-9EF8-0E20-A630-1146E558C382}"/>
              </a:ext>
            </a:extLst>
          </p:cNvPr>
          <p:cNvSpPr txBox="1">
            <a:spLocks/>
          </p:cNvSpPr>
          <p:nvPr/>
        </p:nvSpPr>
        <p:spPr bwMode="auto">
          <a:xfrm>
            <a:off x="457200" y="1381048"/>
            <a:ext cx="8229600" cy="5045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b="1" dirty="0">
                <a:solidFill>
                  <a:srgbClr val="C00000"/>
                </a:solidFill>
              </a:rPr>
              <a:t>OGS: Nachmittags-/Ferienbetreuung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de-DE" sz="2200" i="1" dirty="0">
                <a:solidFill>
                  <a:srgbClr val="C00000"/>
                </a:solidFill>
              </a:rPr>
              <a:t>- Koordination durch den ASB Rhein-Erft/Düren e.V. -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/>
              <a:t>Rechtsanspruch auf Nachmittags-/Ferienbetreuung für Schulneulinge seit dem SJ 26/27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2400" b="1" dirty="0"/>
              <a:t>Nachmittagsbetreuung</a:t>
            </a:r>
            <a:r>
              <a:rPr lang="de-DE" sz="2400" dirty="0"/>
              <a:t> </a:t>
            </a:r>
            <a:r>
              <a:rPr lang="de-DE" sz="2400" dirty="0">
                <a:sym typeface="Wingdings" panose="05000000000000000000" pitchFamily="2" charset="2"/>
              </a:rPr>
              <a:t> </a:t>
            </a:r>
            <a:r>
              <a:rPr lang="de-DE" sz="2400" dirty="0"/>
              <a:t>verbindliche Anmeldung vor Schuljahresbeginn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de-DE" sz="2000" dirty="0"/>
              <a:t>Mo.-Do. 15:00-16:00 Uhr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de-DE" sz="2000" dirty="0"/>
              <a:t>Fr. 12:00-16:00 Uhr</a:t>
            </a:r>
            <a:endParaRPr lang="de-DE" sz="24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2400" b="1" dirty="0"/>
              <a:t>Ferienbetreuung</a:t>
            </a:r>
            <a:r>
              <a:rPr lang="de-DE" sz="2400" dirty="0"/>
              <a:t> an 39 Ferientagen im Schuljahr </a:t>
            </a:r>
            <a:r>
              <a:rPr lang="de-DE" sz="2400" dirty="0">
                <a:sym typeface="Wingdings" panose="05000000000000000000" pitchFamily="2" charset="2"/>
              </a:rPr>
              <a:t> </a:t>
            </a:r>
            <a:r>
              <a:rPr lang="de-DE" sz="2400" dirty="0"/>
              <a:t>kurzfristigere Anmeldung möglich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de-DE" sz="2000" dirty="0"/>
              <a:t>täglich von 08:00-16:00 Uhr</a:t>
            </a:r>
          </a:p>
          <a:p>
            <a:pPr marL="457200" lvl="1" indent="0" eaLnBrk="1" fontAlgn="auto" hangingPunct="1">
              <a:spcAft>
                <a:spcPts val="0"/>
              </a:spcAft>
              <a:buNone/>
              <a:defRPr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713341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Inhaltsplatzhalt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5054435"/>
              </p:ext>
            </p:extLst>
          </p:nvPr>
        </p:nvGraphicFramePr>
        <p:xfrm>
          <a:off x="457200" y="1484784"/>
          <a:ext cx="8435280" cy="4641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147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r" eaLnBrk="1" hangingPunct="1"/>
            <a:r>
              <a:rPr lang="de-DE" altLang="de-DE" sz="1400" b="1" dirty="0">
                <a:latin typeface="DejaVu Sans" pitchFamily="34" charset="0"/>
              </a:rPr>
              <a:t>Paul - Kraemer - Schule</a:t>
            </a:r>
            <a:br>
              <a:rPr lang="de-DE" altLang="de-DE" sz="1400" b="1" dirty="0">
                <a:latin typeface="DejaVu Sans" pitchFamily="34" charset="0"/>
              </a:rPr>
            </a:br>
            <a:r>
              <a:rPr lang="de-DE" altLang="de-DE" sz="1400" dirty="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 dirty="0"/>
              <a:t> </a:t>
            </a:r>
          </a:p>
        </p:txBody>
      </p:sp>
      <p:graphicFrame>
        <p:nvGraphicFramePr>
          <p:cNvPr id="6148" name="Objekt 4"/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097028" imgH="2249238" progId="CorelPhotoPaint.Image.8">
                  <p:embed/>
                </p:oleObj>
              </mc:Choice>
              <mc:Fallback>
                <p:oleObj r:id="rId7" imgW="2097028" imgH="2249238" progId="CorelPhotoPaint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2544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7BC73-7542-2D41-E04D-691C49C1A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708B0DC2-32A4-FA94-074F-67B70A7BA0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3166045"/>
              </p:ext>
            </p:extLst>
          </p:nvPr>
        </p:nvGraphicFramePr>
        <p:xfrm>
          <a:off x="457200" y="206168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099" name="Rectangle 7">
            <a:extLst>
              <a:ext uri="{FF2B5EF4-FFF2-40B4-BE49-F238E27FC236}">
                <a16:creationId xmlns:a16="http://schemas.microsoft.com/office/drawing/2014/main" id="{3E8C08A3-0747-4F44-A6AD-97A73E3362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altLang="de-DE" sz="1400" b="1" dirty="0">
                <a:latin typeface="DejaVu Sans" pitchFamily="34" charset="0"/>
              </a:rPr>
              <a:t>Paul - Kraemer - Schule</a:t>
            </a:r>
            <a:br>
              <a:rPr lang="de-DE" altLang="de-DE" sz="1400" b="1" dirty="0">
                <a:latin typeface="DejaVu Sans" pitchFamily="34" charset="0"/>
              </a:rPr>
            </a:br>
            <a:r>
              <a:rPr lang="de-DE" altLang="de-DE" sz="1400" dirty="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 dirty="0"/>
              <a:t> </a:t>
            </a:r>
          </a:p>
        </p:txBody>
      </p:sp>
      <p:graphicFrame>
        <p:nvGraphicFramePr>
          <p:cNvPr id="4100" name="Objekt 4">
            <a:extLst>
              <a:ext uri="{FF2B5EF4-FFF2-40B4-BE49-F238E27FC236}">
                <a16:creationId xmlns:a16="http://schemas.microsoft.com/office/drawing/2014/main" id="{EE214884-8CE0-688D-23AA-D6CF61C66B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097028" imgH="2249238" progId="CorelPhotoPaint.Image.8">
                  <p:embed/>
                </p:oleObj>
              </mc:Choice>
              <mc:Fallback>
                <p:oleObj r:id="rId7" imgW="2097028" imgH="2249238" progId="CorelPhotoPaint.Image.8">
                  <p:embed/>
                  <p:pic>
                    <p:nvPicPr>
                      <p:cNvPr id="410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46B0150B-727F-6943-4E19-9C6662F2C63A}"/>
              </a:ext>
            </a:extLst>
          </p:cNvPr>
          <p:cNvSpPr txBox="1"/>
          <p:nvPr/>
        </p:nvSpPr>
        <p:spPr>
          <a:xfrm>
            <a:off x="457200" y="138858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C00000"/>
                </a:solidFill>
              </a:rPr>
              <a:t>Das AO-SF-Verfahren</a:t>
            </a:r>
            <a:endParaRPr lang="de-DE" b="1" dirty="0">
              <a:solidFill>
                <a:srgbClr val="C00000"/>
              </a:solidFill>
            </a:endParaRPr>
          </a:p>
        </p:txBody>
      </p: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A085636A-C20E-F37D-1971-F0933B607B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4372760"/>
              </p:ext>
            </p:extLst>
          </p:nvPr>
        </p:nvGraphicFramePr>
        <p:xfrm>
          <a:off x="395536" y="2006118"/>
          <a:ext cx="8352928" cy="4303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784107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6F43E-FC4A-DE41-C7DD-564298D52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7">
            <a:extLst>
              <a:ext uri="{FF2B5EF4-FFF2-40B4-BE49-F238E27FC236}">
                <a16:creationId xmlns:a16="http://schemas.microsoft.com/office/drawing/2014/main" id="{1A7C0BA9-3C34-7C9B-26EF-1BA19956DB7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974850"/>
          <a:ext cx="8363272" cy="4670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7">
            <a:extLst>
              <a:ext uri="{FF2B5EF4-FFF2-40B4-BE49-F238E27FC236}">
                <a16:creationId xmlns:a16="http://schemas.microsoft.com/office/drawing/2014/main" id="{5825A673-A5C3-F96B-D023-2956761822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r" eaLnBrk="1" hangingPunct="1"/>
            <a:r>
              <a:rPr lang="de-DE" altLang="de-DE" sz="1400" b="1" dirty="0">
                <a:latin typeface="DejaVu Sans" pitchFamily="34" charset="0"/>
              </a:rPr>
              <a:t>Paul - Kraemer - Schule</a:t>
            </a:r>
            <a:br>
              <a:rPr lang="de-DE" altLang="de-DE" sz="1400" b="1" dirty="0">
                <a:latin typeface="DejaVu Sans" pitchFamily="34" charset="0"/>
              </a:rPr>
            </a:br>
            <a:r>
              <a:rPr lang="de-DE" altLang="de-DE" sz="1400" dirty="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 dirty="0"/>
              <a:t> </a:t>
            </a:r>
          </a:p>
        </p:txBody>
      </p:sp>
      <p:graphicFrame>
        <p:nvGraphicFramePr>
          <p:cNvPr id="6" name="Objekt 4">
            <a:extLst>
              <a:ext uri="{FF2B5EF4-FFF2-40B4-BE49-F238E27FC236}">
                <a16:creationId xmlns:a16="http://schemas.microsoft.com/office/drawing/2014/main" id="{38DC616E-36AE-CA21-9813-F1B4B8BF70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24525" y="369168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097028" imgH="2249238" progId="CorelPhotoPaint.Image.8">
                  <p:embed/>
                </p:oleObj>
              </mc:Choice>
              <mc:Fallback>
                <p:oleObj r:id="rId7" imgW="2097028" imgH="2249238" progId="CorelPhotoPaint.Image.8">
                  <p:embed/>
                  <p:pic>
                    <p:nvPicPr>
                      <p:cNvPr id="6" name="Objekt 4">
                        <a:extLst>
                          <a:ext uri="{FF2B5EF4-FFF2-40B4-BE49-F238E27FC236}">
                            <a16:creationId xmlns:a16="http://schemas.microsoft.com/office/drawing/2014/main" id="{150B9473-2A51-4E13-3D12-9A46E4867F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69168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44222F46-6022-332D-6715-1307D753828E}"/>
              </a:ext>
            </a:extLst>
          </p:cNvPr>
          <p:cNvSpPr txBox="1">
            <a:spLocks/>
          </p:cNvSpPr>
          <p:nvPr/>
        </p:nvSpPr>
        <p:spPr bwMode="auto">
          <a:xfrm>
            <a:off x="457200" y="1381048"/>
            <a:ext cx="8229600" cy="5045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b="1" dirty="0">
                <a:solidFill>
                  <a:srgbClr val="C00000"/>
                </a:solidFill>
              </a:rPr>
              <a:t>Weitere Vorgehensweise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de-DE" sz="2200" i="1" dirty="0">
                <a:solidFill>
                  <a:srgbClr val="C00000"/>
                </a:solidFill>
              </a:rPr>
              <a:t>- Nach Erhalt des Bescheides vom Schulamt -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/>
              <a:t>Eltern haben im Abschlussgesprächs des sonderpädagogischen Gutachtens Förderort-Wunsch angegeben(Gemeinsames Lernen oder Förderschule)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/>
              <a:t>Eltern erhalten per Post den Bescheid vom Schulamt mit Zuweisung des Förderschwerpunktes und zuständiger Schule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/>
              <a:t>Wenn Eltern Förderschule als gewünschten Wörterort angegeben haben, erhalten sie postalisch die Anmeldeunterlagen der Paul-Kraemer-Schule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/>
              <a:t>2 zentrale Anmeldetermine – Anmeldeunterlagen werden ausgefüllt mitgebracht: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de-DE" sz="2400" b="1" dirty="0"/>
              <a:t>Mittwoch, 28.04.2027</a:t>
            </a:r>
            <a:r>
              <a:rPr lang="de-DE" sz="2000" b="1" dirty="0"/>
              <a:t> </a:t>
            </a:r>
            <a:r>
              <a:rPr lang="de-DE" sz="2400" b="1" dirty="0"/>
              <a:t>in Habbelrath </a:t>
            </a:r>
            <a:r>
              <a:rPr lang="de-DE" sz="2400" b="1" u="sng" dirty="0"/>
              <a:t>oder</a:t>
            </a:r>
            <a:br>
              <a:rPr lang="de-DE" sz="2400" b="1" dirty="0"/>
            </a:br>
            <a:r>
              <a:rPr lang="de-DE" sz="2400" b="1" dirty="0"/>
              <a:t>Mittwoch, 25.05.2027 in Bachem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/>
              <a:t>Anmeldeort ist unabhängig vom Standortwunsch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2400" dirty="0"/>
              <a:t>Standortwunsch wird im Rahmen des Anmeldetermins angegeben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146513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0F8D66FA-2CA4-130F-2437-4BADBE671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111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de-DE" altLang="de-DE" sz="1400" b="1" dirty="0">
                <a:latin typeface="DejaVu Sans" pitchFamily="34" charset="0"/>
              </a:rPr>
              <a:t>Paul - Kraemer - Schule</a:t>
            </a:r>
            <a:br>
              <a:rPr lang="de-DE" altLang="de-DE" sz="1400" b="1" dirty="0">
                <a:latin typeface="DejaVu Sans" pitchFamily="34" charset="0"/>
              </a:rPr>
            </a:br>
            <a:r>
              <a:rPr lang="de-DE" altLang="de-DE" sz="1400" dirty="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 dirty="0"/>
              <a:t> </a:t>
            </a:r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0BE3A0DD-7216-AB48-E060-E8E730E950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097028" imgH="2249238" progId="CorelPhotoPaint.Image.8">
                  <p:embed/>
                </p:oleObj>
              </mc:Choice>
              <mc:Fallback>
                <p:oleObj r:id="rId2" imgW="2097028" imgH="2249238" progId="CorelPhotoPaint.Image.8">
                  <p:embed/>
                  <p:pic>
                    <p:nvPicPr>
                      <p:cNvPr id="6148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49902F6F-421B-E6D8-A812-7D4DDFD76F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8226893"/>
              </p:ext>
            </p:extLst>
          </p:nvPr>
        </p:nvGraphicFramePr>
        <p:xfrm>
          <a:off x="683568" y="2271291"/>
          <a:ext cx="8003232" cy="4275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50FBCC83-10AE-FA9F-B24A-AFE7FE6F9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19213"/>
            <a:ext cx="8229600" cy="906462"/>
          </a:xfrm>
        </p:spPr>
        <p:txBody>
          <a:bodyPr rtlCol="0">
            <a:normAutofit fontScale="9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dirty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de-DE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3600" b="1" dirty="0">
                <a:solidFill>
                  <a:srgbClr val="C00000"/>
                </a:solidFill>
              </a:rPr>
              <a:t>Unsere Arbeit</a:t>
            </a:r>
            <a:endParaRPr lang="de-DE" sz="3600" dirty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de-DE" dirty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5397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nhaltsplatzhalt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176748"/>
              </p:ext>
            </p:extLst>
          </p:nvPr>
        </p:nvGraphicFramePr>
        <p:xfrm>
          <a:off x="457200" y="1916832"/>
          <a:ext cx="8363272" cy="4670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09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altLang="de-DE" sz="1400" b="1" dirty="0">
                <a:latin typeface="DejaVu Sans" pitchFamily="34" charset="0"/>
              </a:rPr>
              <a:t>Paul - Kraemer - Schule</a:t>
            </a:r>
            <a:br>
              <a:rPr lang="de-DE" altLang="de-DE" sz="1400" b="1" dirty="0">
                <a:latin typeface="DejaVu Sans" pitchFamily="34" charset="0"/>
              </a:rPr>
            </a:br>
            <a:r>
              <a:rPr lang="de-DE" altLang="de-DE" sz="1400" dirty="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 dirty="0"/>
              <a:t> </a:t>
            </a:r>
          </a:p>
        </p:txBody>
      </p:sp>
      <p:graphicFrame>
        <p:nvGraphicFramePr>
          <p:cNvPr id="4100" name="Objekt 4"/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097028" imgH="2249238" progId="CorelPhotoPaint.Image.8">
                  <p:embed/>
                </p:oleObj>
              </mc:Choice>
              <mc:Fallback>
                <p:oleObj r:id="rId7" imgW="2097028" imgH="2249238" progId="CorelPhotoPaint.Image.8">
                  <p:embed/>
                  <p:pic>
                    <p:nvPicPr>
                      <p:cNvPr id="410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EDFCF115-73FA-4593-FC9F-6DFCECCE49E3}"/>
              </a:ext>
            </a:extLst>
          </p:cNvPr>
          <p:cNvSpPr txBox="1"/>
          <p:nvPr/>
        </p:nvSpPr>
        <p:spPr>
          <a:xfrm>
            <a:off x="457200" y="1362834"/>
            <a:ext cx="8229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b="1" dirty="0">
                <a:solidFill>
                  <a:srgbClr val="C00000"/>
                </a:solidFill>
              </a:rPr>
              <a:t>Diagnostik &amp; Förderung</a:t>
            </a:r>
          </a:p>
        </p:txBody>
      </p:sp>
    </p:spTree>
    <p:extLst>
      <p:ext uri="{BB962C8B-B14F-4D97-AF65-F5344CB8AC3E}">
        <p14:creationId xmlns:p14="http://schemas.microsoft.com/office/powerpoint/2010/main" val="2321434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nhaltsplatzhalt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930530"/>
              </p:ext>
            </p:extLst>
          </p:nvPr>
        </p:nvGraphicFramePr>
        <p:xfrm>
          <a:off x="457200" y="1916832"/>
          <a:ext cx="8363272" cy="4670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09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altLang="de-DE" sz="1400" b="1" dirty="0">
                <a:latin typeface="DejaVu Sans" pitchFamily="34" charset="0"/>
              </a:rPr>
              <a:t>Paul - Kraemer - Schule</a:t>
            </a:r>
            <a:br>
              <a:rPr lang="de-DE" altLang="de-DE" sz="1400" b="1" dirty="0">
                <a:latin typeface="DejaVu Sans" pitchFamily="34" charset="0"/>
              </a:rPr>
            </a:br>
            <a:r>
              <a:rPr lang="de-DE" altLang="de-DE" sz="1400" dirty="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 dirty="0"/>
              <a:t> </a:t>
            </a:r>
          </a:p>
        </p:txBody>
      </p:sp>
      <p:graphicFrame>
        <p:nvGraphicFramePr>
          <p:cNvPr id="4100" name="Objekt 4"/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097028" imgH="2249238" progId="CorelPhotoPaint.Image.8">
                  <p:embed/>
                </p:oleObj>
              </mc:Choice>
              <mc:Fallback>
                <p:oleObj r:id="rId7" imgW="2097028" imgH="2249238" progId="CorelPhotoPaint.Image.8">
                  <p:embed/>
                  <p:pic>
                    <p:nvPicPr>
                      <p:cNvPr id="410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EDFCF115-73FA-4593-FC9F-6DFCECCE49E3}"/>
              </a:ext>
            </a:extLst>
          </p:cNvPr>
          <p:cNvSpPr txBox="1"/>
          <p:nvPr/>
        </p:nvSpPr>
        <p:spPr>
          <a:xfrm>
            <a:off x="457200" y="1362834"/>
            <a:ext cx="8229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b="1" dirty="0">
                <a:solidFill>
                  <a:srgbClr val="C00000"/>
                </a:solidFill>
              </a:rPr>
              <a:t>Unterricht</a:t>
            </a:r>
          </a:p>
        </p:txBody>
      </p:sp>
    </p:spTree>
    <p:extLst>
      <p:ext uri="{BB962C8B-B14F-4D97-AF65-F5344CB8AC3E}">
        <p14:creationId xmlns:p14="http://schemas.microsoft.com/office/powerpoint/2010/main" val="900916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altLang="de-DE" sz="1400" b="1" dirty="0">
                <a:latin typeface="DejaVu Sans" pitchFamily="34" charset="0"/>
              </a:rPr>
              <a:t>Paul - Kraemer - Schule</a:t>
            </a:r>
            <a:br>
              <a:rPr lang="de-DE" altLang="de-DE" sz="1400" b="1" dirty="0">
                <a:latin typeface="DejaVu Sans" pitchFamily="34" charset="0"/>
              </a:rPr>
            </a:br>
            <a:r>
              <a:rPr lang="de-DE" altLang="de-DE" sz="1400" dirty="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 dirty="0"/>
              <a:t> </a:t>
            </a:r>
          </a:p>
        </p:txBody>
      </p:sp>
      <p:graphicFrame>
        <p:nvGraphicFramePr>
          <p:cNvPr id="4100" name="Objekt 4"/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097028" imgH="2249238" progId="CorelPhotoPaint.Image.8">
                  <p:embed/>
                </p:oleObj>
              </mc:Choice>
              <mc:Fallback>
                <p:oleObj r:id="rId2" imgW="2097028" imgH="2249238" progId="CorelPhotoPaint.Image.8">
                  <p:embed/>
                  <p:pic>
                    <p:nvPicPr>
                      <p:cNvPr id="410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EDFCF115-73FA-4593-FC9F-6DFCECCE49E3}"/>
              </a:ext>
            </a:extLst>
          </p:cNvPr>
          <p:cNvSpPr txBox="1"/>
          <p:nvPr/>
        </p:nvSpPr>
        <p:spPr>
          <a:xfrm>
            <a:off x="457200" y="1290256"/>
            <a:ext cx="8229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b="1" dirty="0">
                <a:solidFill>
                  <a:srgbClr val="C00000"/>
                </a:solidFill>
              </a:rPr>
              <a:t>Schulinterne Konzepte</a:t>
            </a:r>
          </a:p>
        </p:txBody>
      </p:sp>
      <p:graphicFrame>
        <p:nvGraphicFramePr>
          <p:cNvPr id="6" name="Inhaltsplatzhalter 7">
            <a:extLst>
              <a:ext uri="{FF2B5EF4-FFF2-40B4-BE49-F238E27FC236}">
                <a16:creationId xmlns:a16="http://schemas.microsoft.com/office/drawing/2014/main" id="{9AF3D7D3-35D5-B7F6-7AEB-67934884C8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527887"/>
              </p:ext>
            </p:extLst>
          </p:nvPr>
        </p:nvGraphicFramePr>
        <p:xfrm>
          <a:off x="323528" y="1772816"/>
          <a:ext cx="8496944" cy="4814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63922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nhaltsplatzhalt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697540"/>
              </p:ext>
            </p:extLst>
          </p:nvPr>
        </p:nvGraphicFramePr>
        <p:xfrm>
          <a:off x="457200" y="1824757"/>
          <a:ext cx="8363272" cy="48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09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altLang="de-DE" sz="1400" b="1" dirty="0">
                <a:latin typeface="DejaVu Sans" pitchFamily="34" charset="0"/>
              </a:rPr>
              <a:t>Paul - Kraemer - Schule</a:t>
            </a:r>
            <a:br>
              <a:rPr lang="de-DE" altLang="de-DE" sz="1400" b="1" dirty="0">
                <a:latin typeface="DejaVu Sans" pitchFamily="34" charset="0"/>
              </a:rPr>
            </a:br>
            <a:r>
              <a:rPr lang="de-DE" altLang="de-DE" sz="1400" dirty="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 dirty="0"/>
              <a:t> </a:t>
            </a:r>
          </a:p>
        </p:txBody>
      </p:sp>
      <p:graphicFrame>
        <p:nvGraphicFramePr>
          <p:cNvPr id="4100" name="Objekt 4"/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097028" imgH="2249238" progId="CorelPhotoPaint.Image.8">
                  <p:embed/>
                </p:oleObj>
              </mc:Choice>
              <mc:Fallback>
                <p:oleObj r:id="rId7" imgW="2097028" imgH="2249238" progId="CorelPhotoPaint.Image.8">
                  <p:embed/>
                  <p:pic>
                    <p:nvPicPr>
                      <p:cNvPr id="410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EDFCF115-73FA-4593-FC9F-6DFCECCE49E3}"/>
              </a:ext>
            </a:extLst>
          </p:cNvPr>
          <p:cNvSpPr txBox="1"/>
          <p:nvPr/>
        </p:nvSpPr>
        <p:spPr>
          <a:xfrm>
            <a:off x="457200" y="1299294"/>
            <a:ext cx="8229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b="1" dirty="0">
                <a:solidFill>
                  <a:srgbClr val="C00000"/>
                </a:solidFill>
              </a:rPr>
              <a:t>Berufsvorbereitung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9A7E003-4CA2-7882-4B28-F7DAF415FB68}"/>
              </a:ext>
            </a:extLst>
          </p:cNvPr>
          <p:cNvSpPr txBox="1"/>
          <p:nvPr/>
        </p:nvSpPr>
        <p:spPr>
          <a:xfrm>
            <a:off x="2186008" y="5510068"/>
            <a:ext cx="43204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+mn-lt"/>
              </a:rPr>
              <a:t>Hausmeistertätigkeiten</a:t>
            </a:r>
          </a:p>
          <a:p>
            <a:r>
              <a:rPr lang="de-DE" sz="1400" dirty="0">
                <a:latin typeface="+mn-lt"/>
              </a:rPr>
              <a:t>Fahrzeugreparatur &amp; Fahrzeuginnenreinigung</a:t>
            </a:r>
          </a:p>
          <a:p>
            <a:r>
              <a:rPr lang="de-DE" sz="1400" dirty="0">
                <a:latin typeface="+mn-lt"/>
              </a:rPr>
              <a:t>Brotbacken</a:t>
            </a:r>
          </a:p>
          <a:p>
            <a:r>
              <a:rPr lang="de-DE" sz="1400" dirty="0">
                <a:latin typeface="+mn-lt"/>
              </a:rPr>
              <a:t>Pflege des Schulwaldes</a:t>
            </a:r>
          </a:p>
          <a:p>
            <a:r>
              <a:rPr lang="de-DE" sz="1400" dirty="0">
                <a:latin typeface="+mn-lt"/>
              </a:rPr>
              <a:t>Wäsche und Produktion für den Foodtruck</a:t>
            </a:r>
          </a:p>
        </p:txBody>
      </p:sp>
    </p:spTree>
    <p:extLst>
      <p:ext uri="{BB962C8B-B14F-4D97-AF65-F5344CB8AC3E}">
        <p14:creationId xmlns:p14="http://schemas.microsoft.com/office/powerpoint/2010/main" val="2027453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Inhaltsplatzhalter 2"/>
          <p:cNvSpPr>
            <a:spLocks noGrp="1"/>
          </p:cNvSpPr>
          <p:nvPr>
            <p:ph idx="1"/>
          </p:nvPr>
        </p:nvSpPr>
        <p:spPr>
          <a:xfrm>
            <a:off x="457200" y="1556793"/>
            <a:ext cx="8229600" cy="576064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de-DE" b="1" dirty="0">
                <a:solidFill>
                  <a:srgbClr val="C00000"/>
                </a:solidFill>
                <a:latin typeface="+mj-lt"/>
              </a:rPr>
              <a:t>Kosten im Schuljahresverlauf</a:t>
            </a:r>
          </a:p>
          <a:p>
            <a:pPr marL="0" indent="0" algn="ctr" eaLnBrk="1" hangingPunct="1">
              <a:buNone/>
              <a:defRPr/>
            </a:pPr>
            <a:endParaRPr lang="de-DE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altLang="de-DE" sz="1400" b="1">
                <a:latin typeface="DejaVu Sans" pitchFamily="34" charset="0"/>
              </a:rPr>
              <a:t>Paul - Kraemer - Schule</a:t>
            </a:r>
            <a:br>
              <a:rPr lang="de-DE" altLang="de-DE" sz="1400" b="1">
                <a:latin typeface="DejaVu Sans" pitchFamily="34" charset="0"/>
              </a:rPr>
            </a:br>
            <a:r>
              <a:rPr lang="de-DE" altLang="de-DE" sz="140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/>
              <a:t> </a:t>
            </a:r>
          </a:p>
        </p:txBody>
      </p:sp>
      <p:graphicFrame>
        <p:nvGraphicFramePr>
          <p:cNvPr id="10244" name="Objekt 4"/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097028" imgH="2249238" progId="CorelPhotoPaint.Image.8">
                  <p:embed/>
                </p:oleObj>
              </mc:Choice>
              <mc:Fallback>
                <p:oleObj r:id="rId2" imgW="2097028" imgH="2249238" progId="CorelPhotoPaint.Image.8">
                  <p:embed/>
                  <p:pic>
                    <p:nvPicPr>
                      <p:cNvPr id="10244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43763838-6A41-1E44-909A-E55E4F473D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1626060"/>
              </p:ext>
            </p:extLst>
          </p:nvPr>
        </p:nvGraphicFramePr>
        <p:xfrm>
          <a:off x="457200" y="2272012"/>
          <a:ext cx="8229600" cy="4109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9649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de-DE" b="1" dirty="0">
                <a:solidFill>
                  <a:srgbClr val="C00000"/>
                </a:solidFill>
                <a:latin typeface="+mj-lt"/>
              </a:rPr>
              <a:t>Ausstattung der Paul-Kraemer-Schule</a:t>
            </a:r>
          </a:p>
          <a:p>
            <a:pPr marL="0" indent="0" algn="ctr" eaLnBrk="1" hangingPunct="1">
              <a:buNone/>
              <a:defRPr/>
            </a:pPr>
            <a:endParaRPr lang="de-DE" b="1" dirty="0">
              <a:solidFill>
                <a:srgbClr val="C00000"/>
              </a:solidFill>
              <a:latin typeface="+mj-lt"/>
            </a:endParaRPr>
          </a:p>
          <a:p>
            <a:pPr marL="0" indent="0" algn="ctr" eaLnBrk="1" hangingPunct="1">
              <a:buNone/>
              <a:defRPr/>
            </a:pPr>
            <a:r>
              <a:rPr lang="de-DE" b="1" dirty="0">
                <a:solidFill>
                  <a:srgbClr val="C00000"/>
                </a:solidFill>
                <a:latin typeface="+mj-lt"/>
              </a:rPr>
              <a:t> - Standort Bachem -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altLang="de-DE" sz="1400" b="1">
                <a:latin typeface="DejaVu Sans" pitchFamily="34" charset="0"/>
              </a:rPr>
              <a:t>Paul - Kraemer - Schule</a:t>
            </a:r>
            <a:br>
              <a:rPr lang="de-DE" altLang="de-DE" sz="1400" b="1">
                <a:latin typeface="DejaVu Sans" pitchFamily="34" charset="0"/>
              </a:rPr>
            </a:br>
            <a:r>
              <a:rPr lang="de-DE" altLang="de-DE" sz="140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/>
              <a:t> </a:t>
            </a:r>
          </a:p>
        </p:txBody>
      </p:sp>
      <p:graphicFrame>
        <p:nvGraphicFramePr>
          <p:cNvPr id="10244" name="Objekt 4"/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097028" imgH="2249238" progId="CorelPhotoPaint.Image.8">
                  <p:embed/>
                </p:oleObj>
              </mc:Choice>
              <mc:Fallback>
                <p:oleObj r:id="rId2" imgW="2097028" imgH="2249238" progId="CorelPhotoPaint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949517FE-03B2-4584-728B-7DEA8AF7CB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67"/>
          <a:stretch>
            <a:fillRect/>
          </a:stretch>
        </p:blipFill>
        <p:spPr bwMode="auto">
          <a:xfrm>
            <a:off x="2270477" y="3429000"/>
            <a:ext cx="4603045" cy="29523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5290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de-DE" b="1" dirty="0">
                <a:solidFill>
                  <a:srgbClr val="C00000"/>
                </a:solidFill>
                <a:latin typeface="+mj-lt"/>
              </a:rPr>
              <a:t>Der Standort Bachem</a:t>
            </a:r>
          </a:p>
          <a:p>
            <a:pPr marL="0" indent="0" algn="ctr" eaLnBrk="1" hangingPunct="1">
              <a:buNone/>
              <a:defRPr/>
            </a:pPr>
            <a:endParaRPr lang="de-DE" b="1" dirty="0">
              <a:solidFill>
                <a:srgbClr val="C00000"/>
              </a:solidFill>
              <a:latin typeface="+mj-lt"/>
            </a:endParaRPr>
          </a:p>
          <a:p>
            <a:pPr marL="0" indent="0" algn="ctr" eaLnBrk="1" hangingPunct="1">
              <a:buNone/>
              <a:defRPr/>
            </a:pPr>
            <a:r>
              <a:rPr lang="de-DE" b="1" dirty="0">
                <a:solidFill>
                  <a:srgbClr val="C00000"/>
                </a:solidFill>
                <a:latin typeface="+mj-lt"/>
              </a:rPr>
              <a:t> 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altLang="de-DE" sz="1400" b="1">
                <a:latin typeface="DejaVu Sans" pitchFamily="34" charset="0"/>
              </a:rPr>
              <a:t>Paul - Kraemer - Schule</a:t>
            </a:r>
            <a:br>
              <a:rPr lang="de-DE" altLang="de-DE" sz="1400" b="1">
                <a:latin typeface="DejaVu Sans" pitchFamily="34" charset="0"/>
              </a:rPr>
            </a:br>
            <a:r>
              <a:rPr lang="de-DE" altLang="de-DE" sz="140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/>
              <a:t> </a:t>
            </a:r>
          </a:p>
        </p:txBody>
      </p:sp>
      <p:graphicFrame>
        <p:nvGraphicFramePr>
          <p:cNvPr id="10244" name="Objekt 4"/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097028" imgH="2249238" progId="CorelPhotoPaint.Image.8">
                  <p:embed/>
                </p:oleObj>
              </mc:Choice>
              <mc:Fallback>
                <p:oleObj r:id="rId2" imgW="2097028" imgH="2249238" progId="CorelPhotoPaint.Image.8">
                  <p:embed/>
                  <p:pic>
                    <p:nvPicPr>
                      <p:cNvPr id="10244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F0E39867-1EFC-7A4B-288A-E81113BF1510}"/>
              </a:ext>
            </a:extLst>
          </p:cNvPr>
          <p:cNvSpPr txBox="1"/>
          <p:nvPr/>
        </p:nvSpPr>
        <p:spPr>
          <a:xfrm>
            <a:off x="3327728" y="4844841"/>
            <a:ext cx="25468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Differenzierungsraum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Therapieraum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2 Schulhöfe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Schulgarten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OGS-Raum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/>
          </a:p>
        </p:txBody>
      </p:sp>
      <p:pic>
        <p:nvPicPr>
          <p:cNvPr id="4" name="Grafik 3" descr="Ein Bild, das Im Haus, Wand, Boden, Fußboden enthält.&#10;&#10;Automatisch generierte Beschreibung">
            <a:extLst>
              <a:ext uri="{FF2B5EF4-FFF2-40B4-BE49-F238E27FC236}">
                <a16:creationId xmlns:a16="http://schemas.microsoft.com/office/drawing/2014/main" id="{FAD0E04F-F8AC-D7CC-E989-E825EC21DE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9" b="7625"/>
          <a:stretch>
            <a:fillRect/>
          </a:stretch>
        </p:blipFill>
        <p:spPr>
          <a:xfrm>
            <a:off x="3608078" y="2180713"/>
            <a:ext cx="1927843" cy="207319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1B57FE8-5745-57BC-2BF6-2F0F8A439B6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698" t="14735" r="14476" b="6905"/>
          <a:stretch>
            <a:fillRect/>
          </a:stretch>
        </p:blipFill>
        <p:spPr>
          <a:xfrm>
            <a:off x="5906259" y="2168505"/>
            <a:ext cx="2584190" cy="208540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599C740-8929-6337-47B2-F6BD1E62FB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68504"/>
            <a:ext cx="2780540" cy="208540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6876C46-7608-6459-9CDC-28DE4C2F25C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37" r="6088" b="5552"/>
          <a:stretch>
            <a:fillRect/>
          </a:stretch>
        </p:blipFill>
        <p:spPr>
          <a:xfrm>
            <a:off x="457200" y="4664530"/>
            <a:ext cx="2841371" cy="177929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7746071-764A-93CA-C896-2D658AEE18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3" t="9290" b="6912"/>
          <a:stretch>
            <a:fillRect/>
          </a:stretch>
        </p:blipFill>
        <p:spPr>
          <a:xfrm>
            <a:off x="5922733" y="4664529"/>
            <a:ext cx="2584190" cy="1767299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FF7DEF22-8E7D-023C-FCEF-904A0CE109EC}"/>
              </a:ext>
            </a:extLst>
          </p:cNvPr>
          <p:cNvSpPr txBox="1"/>
          <p:nvPr/>
        </p:nvSpPr>
        <p:spPr>
          <a:xfrm>
            <a:off x="974442" y="4213668"/>
            <a:ext cx="1746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Bewegungsraum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590C47B-595E-4A8A-826A-743FC73BAE7D}"/>
              </a:ext>
            </a:extLst>
          </p:cNvPr>
          <p:cNvSpPr txBox="1"/>
          <p:nvPr/>
        </p:nvSpPr>
        <p:spPr>
          <a:xfrm>
            <a:off x="1256529" y="6416214"/>
            <a:ext cx="1242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Musikraum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640DC4E-93E7-8AB1-648E-F72BD2DF82E3}"/>
              </a:ext>
            </a:extLst>
          </p:cNvPr>
          <p:cNvSpPr txBox="1"/>
          <p:nvPr/>
        </p:nvSpPr>
        <p:spPr>
          <a:xfrm>
            <a:off x="4065620" y="4209890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Bällebad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8E42771-20E7-9D0A-9A71-287F205A93A3}"/>
              </a:ext>
            </a:extLst>
          </p:cNvPr>
          <p:cNvSpPr txBox="1"/>
          <p:nvPr/>
        </p:nvSpPr>
        <p:spPr>
          <a:xfrm>
            <a:off x="6497668" y="4209890"/>
            <a:ext cx="1393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Snoezelraum</a:t>
            </a: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B0883F2-7AB5-594E-DE83-D219B31E7838}"/>
              </a:ext>
            </a:extLst>
          </p:cNvPr>
          <p:cNvSpPr txBox="1"/>
          <p:nvPr/>
        </p:nvSpPr>
        <p:spPr>
          <a:xfrm>
            <a:off x="5861444" y="6449300"/>
            <a:ext cx="2706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Forum für Veranstaltungen</a:t>
            </a:r>
          </a:p>
        </p:txBody>
      </p:sp>
    </p:spTree>
    <p:extLst>
      <p:ext uri="{BB962C8B-B14F-4D97-AF65-F5344CB8AC3E}">
        <p14:creationId xmlns:p14="http://schemas.microsoft.com/office/powerpoint/2010/main" val="848432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de-DE" b="1" dirty="0">
                <a:solidFill>
                  <a:srgbClr val="C00000"/>
                </a:solidFill>
                <a:latin typeface="+mj-lt"/>
              </a:rPr>
              <a:t>Ausstattung der Paul-Kraemer-Schule</a:t>
            </a:r>
          </a:p>
          <a:p>
            <a:pPr marL="0" indent="0" algn="ctr" eaLnBrk="1" hangingPunct="1">
              <a:buNone/>
              <a:defRPr/>
            </a:pPr>
            <a:endParaRPr lang="de-DE" b="1" dirty="0">
              <a:solidFill>
                <a:srgbClr val="C00000"/>
              </a:solidFill>
              <a:latin typeface="+mj-lt"/>
            </a:endParaRPr>
          </a:p>
          <a:p>
            <a:pPr marL="0" indent="0" algn="ctr" eaLnBrk="1" hangingPunct="1">
              <a:buNone/>
              <a:defRPr/>
            </a:pPr>
            <a:r>
              <a:rPr lang="de-DE" b="1" dirty="0">
                <a:solidFill>
                  <a:srgbClr val="C00000"/>
                </a:solidFill>
                <a:latin typeface="+mj-lt"/>
              </a:rPr>
              <a:t> - Standort Habbelrath -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altLang="de-DE" sz="1400" b="1">
                <a:latin typeface="DejaVu Sans" pitchFamily="34" charset="0"/>
              </a:rPr>
              <a:t>Paul - Kraemer - Schule</a:t>
            </a:r>
            <a:br>
              <a:rPr lang="de-DE" altLang="de-DE" sz="1400" b="1">
                <a:latin typeface="DejaVu Sans" pitchFamily="34" charset="0"/>
              </a:rPr>
            </a:br>
            <a:r>
              <a:rPr lang="de-DE" altLang="de-DE" sz="140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/>
              <a:t> </a:t>
            </a:r>
          </a:p>
        </p:txBody>
      </p:sp>
      <p:graphicFrame>
        <p:nvGraphicFramePr>
          <p:cNvPr id="10244" name="Objekt 4"/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097028" imgH="2249238" progId="CorelPhotoPaint.Image.8">
                  <p:embed/>
                </p:oleObj>
              </mc:Choice>
              <mc:Fallback>
                <p:oleObj r:id="rId2" imgW="2097028" imgH="2249238" progId="CorelPhotoPaint.Image.8">
                  <p:embed/>
                  <p:pic>
                    <p:nvPicPr>
                      <p:cNvPr id="10244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13" descr="image_26310[1]">
            <a:extLst>
              <a:ext uri="{FF2B5EF4-FFF2-40B4-BE49-F238E27FC236}">
                <a16:creationId xmlns:a16="http://schemas.microsoft.com/office/drawing/2014/main" id="{AAB7F255-A72E-5F57-890A-55F193DB7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174" y="3429000"/>
            <a:ext cx="4091651" cy="2735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123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Inhaltsplatzhalt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de-DE" b="1" dirty="0">
                <a:solidFill>
                  <a:srgbClr val="C00000"/>
                </a:solidFill>
                <a:latin typeface="+mj-lt"/>
              </a:rPr>
              <a:t>Der Standort Habbelrath</a:t>
            </a:r>
          </a:p>
          <a:p>
            <a:pPr marL="0" indent="0" algn="ctr" eaLnBrk="1" hangingPunct="1">
              <a:buNone/>
              <a:defRPr/>
            </a:pPr>
            <a:r>
              <a:rPr lang="de-DE" b="1" dirty="0">
                <a:solidFill>
                  <a:srgbClr val="C00000"/>
                </a:solidFill>
                <a:latin typeface="+mj-lt"/>
              </a:rPr>
              <a:t> 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altLang="de-DE" sz="1400" b="1">
                <a:latin typeface="DejaVu Sans" pitchFamily="34" charset="0"/>
              </a:rPr>
              <a:t>Paul - Kraemer - Schule</a:t>
            </a:r>
            <a:br>
              <a:rPr lang="de-DE" altLang="de-DE" sz="1400" b="1">
                <a:latin typeface="DejaVu Sans" pitchFamily="34" charset="0"/>
              </a:rPr>
            </a:br>
            <a:r>
              <a:rPr lang="de-DE" altLang="de-DE" sz="140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/>
              <a:t> </a:t>
            </a:r>
          </a:p>
        </p:txBody>
      </p:sp>
      <p:graphicFrame>
        <p:nvGraphicFramePr>
          <p:cNvPr id="10244" name="Objekt 4"/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097028" imgH="2249238" progId="CorelPhotoPaint.Image.8">
                  <p:embed/>
                </p:oleObj>
              </mc:Choice>
              <mc:Fallback>
                <p:oleObj r:id="rId2" imgW="2097028" imgH="2249238" progId="CorelPhotoPaint.Image.8">
                  <p:embed/>
                  <p:pic>
                    <p:nvPicPr>
                      <p:cNvPr id="10244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EB866427-598C-7033-F871-92E83DD4E7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525" y="1860502"/>
            <a:ext cx="2880000" cy="2160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F360014-1E67-C3F7-E7C8-9815C7569F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860502"/>
            <a:ext cx="2880000" cy="2160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2B82EB1-8F8B-8B3B-8A6D-D2988D8BF5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233164"/>
            <a:ext cx="2880000" cy="2160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8E230DE-A810-1837-4F6F-7AAD08C607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525" y="4233164"/>
            <a:ext cx="2880000" cy="216000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9E3C7CC7-2B9F-5B8D-F43F-D3E1B594A00F}"/>
              </a:ext>
            </a:extLst>
          </p:cNvPr>
          <p:cNvSpPr txBox="1"/>
          <p:nvPr/>
        </p:nvSpPr>
        <p:spPr>
          <a:xfrm>
            <a:off x="107504" y="1772816"/>
            <a:ext cx="24482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Turnhalle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err="1"/>
              <a:t>Snoezelraum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Powerraum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Werkräume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Basaler Förderraum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Matschraum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Musikraum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Kunstatelier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Lehrküche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Schulwald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Fußballplatz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2 Schulhöfe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Bühne</a:t>
            </a:r>
          </a:p>
        </p:txBody>
      </p:sp>
    </p:spTree>
    <p:extLst>
      <p:ext uri="{BB962C8B-B14F-4D97-AF65-F5344CB8AC3E}">
        <p14:creationId xmlns:p14="http://schemas.microsoft.com/office/powerpoint/2010/main" val="11831477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Inhaltsplatzhalt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de-DE" u="sng" dirty="0"/>
              <a:t>Kontakt:</a:t>
            </a:r>
          </a:p>
          <a:p>
            <a:pPr marL="0" indent="0" eaLnBrk="1" hangingPunct="1">
              <a:buFont typeface="Arial" charset="0"/>
              <a:buNone/>
            </a:pPr>
            <a:endParaRPr lang="de-DE" sz="1200" u="sng" dirty="0"/>
          </a:p>
          <a:p>
            <a:pPr marL="0" indent="0">
              <a:buNone/>
            </a:pPr>
            <a:r>
              <a:rPr lang="de-DE" b="1" dirty="0">
                <a:solidFill>
                  <a:srgbClr val="C00000"/>
                </a:solidFill>
              </a:rPr>
              <a:t>Paul-Kraemer-Schule</a:t>
            </a:r>
            <a:endParaRPr lang="de-DE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de-DE" sz="2400" dirty="0"/>
              <a:t>Förderschule mit dem Förderschwerpunkt geistige Entwicklung</a:t>
            </a:r>
          </a:p>
          <a:p>
            <a:pPr marL="0" indent="0">
              <a:buNone/>
            </a:pPr>
            <a:r>
              <a:rPr lang="de-DE" sz="2400" b="1" dirty="0"/>
              <a:t>Tel.: 02234 – 59505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u="sng" dirty="0">
                <a:hlinkClick r:id="rId2"/>
              </a:rPr>
              <a:t>info@paul-kraemer-schule.de</a:t>
            </a:r>
            <a:r>
              <a:rPr lang="de-DE" sz="2400" dirty="0"/>
              <a:t> </a:t>
            </a:r>
          </a:p>
          <a:p>
            <a:pPr marL="0" indent="0">
              <a:buNone/>
            </a:pPr>
            <a:r>
              <a:rPr lang="de-DE" sz="2400" u="sng" dirty="0">
                <a:hlinkClick r:id="rId3"/>
              </a:rPr>
              <a:t>www.paul-kraemer-schule.de</a:t>
            </a:r>
            <a:r>
              <a:rPr lang="de-DE" sz="2400" u="sng" dirty="0"/>
              <a:t> </a:t>
            </a:r>
            <a:endParaRPr lang="de-DE" sz="2400" dirty="0"/>
          </a:p>
          <a:p>
            <a:pPr marL="0" indent="0">
              <a:buNone/>
            </a:pPr>
            <a:br>
              <a:rPr lang="de-DE" u="sng" dirty="0"/>
            </a:br>
            <a:endParaRPr lang="de-DE" dirty="0"/>
          </a:p>
          <a:p>
            <a:pPr marL="0" indent="0" eaLnBrk="1" hangingPunct="1">
              <a:buFont typeface="Arial" charset="0"/>
              <a:buNone/>
            </a:pPr>
            <a:endParaRPr lang="de-DE" dirty="0"/>
          </a:p>
        </p:txBody>
      </p:sp>
      <p:sp>
        <p:nvSpPr>
          <p:cNvPr id="1536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de-DE" altLang="de-DE" sz="1400" b="1" dirty="0">
                <a:latin typeface="DejaVu Sans" pitchFamily="34" charset="0"/>
              </a:rPr>
              <a:t>Paul - Kraemer - Schule</a:t>
            </a:r>
            <a:br>
              <a:rPr lang="de-DE" altLang="de-DE" sz="1400" b="1" dirty="0">
                <a:latin typeface="DejaVu Sans" pitchFamily="34" charset="0"/>
              </a:rPr>
            </a:br>
            <a:r>
              <a:rPr lang="de-DE" altLang="de-DE" sz="1400" dirty="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sz="1800" dirty="0"/>
              <a:t> </a:t>
            </a:r>
          </a:p>
        </p:txBody>
      </p:sp>
      <p:graphicFrame>
        <p:nvGraphicFramePr>
          <p:cNvPr id="15364" name="Objekt 4"/>
          <p:cNvGraphicFramePr>
            <a:graphicFrameLocks noChangeAspect="1"/>
          </p:cNvGraphicFramePr>
          <p:nvPr/>
        </p:nvGraphicFramePr>
        <p:xfrm>
          <a:off x="5724525" y="311150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097028" imgH="2249238" progId="CorelPhotoPaint.Image.8">
                  <p:embed/>
                </p:oleObj>
              </mc:Choice>
              <mc:Fallback>
                <p:oleObj r:id="rId4" imgW="2097028" imgH="2249238" progId="CorelPhotoPaint.Image.8">
                  <p:embed/>
                  <p:pic>
                    <p:nvPicPr>
                      <p:cNvPr id="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724525" y="311150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Grafik 2" descr="Ein Bild, das Muster, Motiv, monochrom enthält.&#10;&#10;Automatisch generierte Beschreibung">
            <a:extLst>
              <a:ext uri="{FF2B5EF4-FFF2-40B4-BE49-F238E27FC236}">
                <a16:creationId xmlns:a16="http://schemas.microsoft.com/office/drawing/2014/main" id="{6B8A4BC9-1E57-541E-0568-85D8FAAB48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3" t="12357" r="13086" b="11521"/>
          <a:stretch/>
        </p:blipFill>
        <p:spPr>
          <a:xfrm>
            <a:off x="4573116" y="3103538"/>
            <a:ext cx="3667149" cy="375446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4D703-E92B-6626-5F77-B015DC3B1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eck: abgerundete Ecken 28">
            <a:extLst>
              <a:ext uri="{FF2B5EF4-FFF2-40B4-BE49-F238E27FC236}">
                <a16:creationId xmlns:a16="http://schemas.microsoft.com/office/drawing/2014/main" id="{EDB85A36-6B36-17ED-AF5F-0F959CA5AA0B}"/>
              </a:ext>
            </a:extLst>
          </p:cNvPr>
          <p:cNvSpPr/>
          <p:nvPr/>
        </p:nvSpPr>
        <p:spPr>
          <a:xfrm>
            <a:off x="927266" y="2167540"/>
            <a:ext cx="2964914" cy="19413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: abgerundete Ecken 27">
            <a:extLst>
              <a:ext uri="{FF2B5EF4-FFF2-40B4-BE49-F238E27FC236}">
                <a16:creationId xmlns:a16="http://schemas.microsoft.com/office/drawing/2014/main" id="{822BBA2A-0530-6A61-F323-B67AA174401A}"/>
              </a:ext>
            </a:extLst>
          </p:cNvPr>
          <p:cNvSpPr/>
          <p:nvPr/>
        </p:nvSpPr>
        <p:spPr>
          <a:xfrm>
            <a:off x="927266" y="4359580"/>
            <a:ext cx="2964914" cy="19413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26B9DCB4-3E3A-7B20-E571-36F80F828E3B}"/>
              </a:ext>
            </a:extLst>
          </p:cNvPr>
          <p:cNvSpPr/>
          <p:nvPr/>
        </p:nvSpPr>
        <p:spPr>
          <a:xfrm>
            <a:off x="5204382" y="4316430"/>
            <a:ext cx="2964914" cy="19413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85F59BCF-583B-280C-78B0-C47DE1D9129B}"/>
              </a:ext>
            </a:extLst>
          </p:cNvPr>
          <p:cNvSpPr/>
          <p:nvPr/>
        </p:nvSpPr>
        <p:spPr>
          <a:xfrm>
            <a:off x="5222747" y="2132856"/>
            <a:ext cx="2964914" cy="19413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7682529-9AB6-63AD-8D8E-7EDBAB1737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524" y="1268413"/>
            <a:ext cx="8568952" cy="648419"/>
          </a:xfrm>
        </p:spPr>
        <p:txBody>
          <a:bodyPr rtlCol="0">
            <a:normAutofit fontScale="90000"/>
          </a:bodyPr>
          <a:lstStyle/>
          <a:p>
            <a:pPr lvl="1" eaLnBrk="1" fontAlgn="auto" hangingPunct="1">
              <a:spcAft>
                <a:spcPts val="0"/>
              </a:spcAft>
              <a:defRPr/>
            </a:pPr>
            <a:r>
              <a:rPr lang="de-DE" altLang="de-DE" sz="3600" b="1" dirty="0">
                <a:solidFill>
                  <a:srgbClr val="A50021"/>
                </a:solidFill>
                <a:latin typeface="+mj-lt"/>
              </a:rPr>
              <a:t>Zeit für Fragen &amp; Austausch</a:t>
            </a:r>
            <a:br>
              <a:rPr lang="de-DE" altLang="de-DE" sz="3600" b="1" dirty="0">
                <a:solidFill>
                  <a:srgbClr val="A50021"/>
                </a:solidFill>
                <a:latin typeface="+mj-lt"/>
              </a:rPr>
            </a:br>
            <a:r>
              <a:rPr lang="de-DE" sz="2400" i="1" dirty="0">
                <a:solidFill>
                  <a:srgbClr val="C00000"/>
                </a:solidFill>
              </a:rPr>
              <a:t>- im Rahmen des Informationsabends -</a:t>
            </a:r>
            <a:br>
              <a:rPr lang="de-DE" altLang="de-DE" sz="3600" b="1" dirty="0">
                <a:solidFill>
                  <a:srgbClr val="A50021"/>
                </a:solidFill>
                <a:latin typeface="+mj-lt"/>
              </a:rPr>
            </a:br>
            <a:endParaRPr lang="de-DE" sz="24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2051" name="Rectangle 7">
            <a:extLst>
              <a:ext uri="{FF2B5EF4-FFF2-40B4-BE49-F238E27FC236}">
                <a16:creationId xmlns:a16="http://schemas.microsoft.com/office/drawing/2014/main" id="{9589707E-2BC9-A63F-8E95-9512BB644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60350"/>
            <a:ext cx="74168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de-DE" altLang="de-DE" sz="1400" b="1" dirty="0">
                <a:latin typeface="DejaVu Sans" pitchFamily="34" charset="0"/>
              </a:rPr>
              <a:t>Paul - Kraemer - Schule</a:t>
            </a:r>
            <a:br>
              <a:rPr lang="de-DE" altLang="de-DE" sz="1400" b="1" dirty="0">
                <a:latin typeface="DejaVu Sans" pitchFamily="34" charset="0"/>
              </a:rPr>
            </a:br>
            <a:r>
              <a:rPr lang="de-DE" altLang="de-DE" sz="1400" dirty="0">
                <a:latin typeface="DejaVu Sans" pitchFamily="34" charset="0"/>
              </a:rPr>
              <a:t>Förderschule des Rhein-Erft-Kreises mit dem Schwerpunkt Geistige Entwicklung</a:t>
            </a:r>
            <a:r>
              <a:rPr lang="de-DE" altLang="de-DE" dirty="0"/>
              <a:t> </a:t>
            </a:r>
          </a:p>
        </p:txBody>
      </p:sp>
      <p:graphicFrame>
        <p:nvGraphicFramePr>
          <p:cNvPr id="2052" name="Objekt 5">
            <a:extLst>
              <a:ext uri="{FF2B5EF4-FFF2-40B4-BE49-F238E27FC236}">
                <a16:creationId xmlns:a16="http://schemas.microsoft.com/office/drawing/2014/main" id="{999E0CB8-CF0F-23DD-9C0A-C29B7B263D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08104" y="283276"/>
          <a:ext cx="5857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097028" imgH="2249238" progId="CorelPhotoPaint.Image.8">
                  <p:embed/>
                </p:oleObj>
              </mc:Choice>
              <mc:Fallback>
                <p:oleObj r:id="rId2" imgW="2097028" imgH="2249238" progId="CorelPhotoPaint.Image.8">
                  <p:embed/>
                  <p:pic>
                    <p:nvPicPr>
                      <p:cNvPr id="2052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8583" r="-25751"/>
                      <a:stretch>
                        <a:fillRect/>
                      </a:stretch>
                    </p:blipFill>
                    <p:spPr bwMode="auto">
                      <a:xfrm>
                        <a:off x="5508104" y="283276"/>
                        <a:ext cx="5857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Grafik 9">
            <a:extLst>
              <a:ext uri="{FF2B5EF4-FFF2-40B4-BE49-F238E27FC236}">
                <a16:creationId xmlns:a16="http://schemas.microsoft.com/office/drawing/2014/main" id="{110A7072-CBE7-D6D6-7C53-A41E4A79F9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530" y="2228580"/>
            <a:ext cx="1706141" cy="142339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9E6AA7F-3A8D-C45D-21F9-8F8B40C4DE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479" y="2240693"/>
            <a:ext cx="1706142" cy="142339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85F5FEC-505E-AFDB-6909-F29E129A33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472" y="4359824"/>
            <a:ext cx="1743149" cy="145427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F851456-CFCD-5B10-D970-3AA8AD9DDE9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16" y="4623580"/>
            <a:ext cx="847039" cy="706666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A0DBBB25-1C2E-E9D6-EF20-7FC22E51C74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208" y="4391371"/>
            <a:ext cx="993983" cy="829258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0FBE9301-F8C1-8EAD-EAF2-89548A10AB7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145" y="5249558"/>
            <a:ext cx="561235" cy="468226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33CD1CC7-D4F5-B4F8-4582-84D63EA554C4}"/>
              </a:ext>
            </a:extLst>
          </p:cNvPr>
          <p:cNvSpPr txBox="1"/>
          <p:nvPr/>
        </p:nvSpPr>
        <p:spPr>
          <a:xfrm>
            <a:off x="956339" y="3634073"/>
            <a:ext cx="2964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/>
              <a:t>Unterstützte Kommunikation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69892F8F-6AF0-B1AC-4C52-5786E6D7C4D4}"/>
              </a:ext>
            </a:extLst>
          </p:cNvPr>
          <p:cNvSpPr txBox="1"/>
          <p:nvPr/>
        </p:nvSpPr>
        <p:spPr>
          <a:xfrm>
            <a:off x="5446083" y="3634073"/>
            <a:ext cx="2481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/>
              <a:t>Altersgemischte Klassen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91C372D9-FFAE-25EB-1789-C284303403C0}"/>
              </a:ext>
            </a:extLst>
          </p:cNvPr>
          <p:cNvSpPr txBox="1"/>
          <p:nvPr/>
        </p:nvSpPr>
        <p:spPr>
          <a:xfrm>
            <a:off x="5991527" y="5839846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/>
              <a:t>Schulführung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445F1F8D-D7F4-FA9F-5969-23D2A8A65616}"/>
              </a:ext>
            </a:extLst>
          </p:cNvPr>
          <p:cNvSpPr txBox="1"/>
          <p:nvPr/>
        </p:nvSpPr>
        <p:spPr>
          <a:xfrm>
            <a:off x="1500275" y="5839846"/>
            <a:ext cx="1818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/>
              <a:t>TEACCH-Material</a:t>
            </a:r>
          </a:p>
        </p:txBody>
      </p:sp>
    </p:spTree>
    <p:extLst>
      <p:ext uri="{BB962C8B-B14F-4D97-AF65-F5344CB8AC3E}">
        <p14:creationId xmlns:p14="http://schemas.microsoft.com/office/powerpoint/2010/main" val="408842490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1283</Words>
  <Application>Microsoft Office PowerPoint</Application>
  <PresentationFormat>Bildschirmpräsentation (4:3)</PresentationFormat>
  <Paragraphs>228</Paragraphs>
  <Slides>22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8" baseType="lpstr">
      <vt:lpstr>Arial</vt:lpstr>
      <vt:lpstr>Calibri</vt:lpstr>
      <vt:lpstr>DejaVu Sans</vt:lpstr>
      <vt:lpstr>Wingdings</vt:lpstr>
      <vt:lpstr>Larissa</vt:lpstr>
      <vt:lpstr>CorelPhotoPaint.Image.8</vt:lpstr>
      <vt:lpstr>Die Paul-Kraemer-Schule stellt sich vor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  Unsere Arbeit 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Paul - Kraemer - Schule Förderschule des Rhein-Erft-Kreises mit dem Schwerpunkt Geistige Entwicklung </vt:lpstr>
      <vt:lpstr>Zeit für Fragen &amp; Austausch - im Rahmen des Informationsabends - </vt:lpstr>
    </vt:vector>
  </TitlesOfParts>
  <Company>Rhein-Erft-Kreis, Der Landrat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Schuermann, Theresa</dc:creator>
  <cp:lastModifiedBy>Niehaus-Busch, Liane</cp:lastModifiedBy>
  <cp:revision>54</cp:revision>
  <dcterms:created xsi:type="dcterms:W3CDTF">2019-02-04T10:21:30Z</dcterms:created>
  <dcterms:modified xsi:type="dcterms:W3CDTF">2026-09-30T09:56:19Z</dcterms:modified>
</cp:coreProperties>
</file>