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74" r:id="rId6"/>
    <p:sldId id="275" r:id="rId7"/>
    <p:sldId id="277" r:id="rId8"/>
    <p:sldId id="278" r:id="rId9"/>
    <p:sldId id="279" r:id="rId10"/>
    <p:sldId id="280" r:id="rId11"/>
    <p:sldId id="285" r:id="rId12"/>
    <p:sldId id="272" r:id="rId13"/>
    <p:sldId id="282" r:id="rId14"/>
    <p:sldId id="283" r:id="rId15"/>
    <p:sldId id="284" r:id="rId16"/>
    <p:sldId id="268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0" autoAdjust="0"/>
    <p:restoredTop sz="94660"/>
  </p:normalViewPr>
  <p:slideViewPr>
    <p:cSldViewPr>
      <p:cViewPr varScale="1">
        <p:scale>
          <a:sx n="79" d="100"/>
          <a:sy n="79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Vor-Unterstufe</a:t>
          </a:r>
          <a:br>
            <a:rPr lang="de-DE" sz="2200" dirty="0"/>
          </a:br>
          <a:r>
            <a:rPr lang="de-DE" sz="1600" dirty="0">
              <a:solidFill>
                <a:srgbClr val="FFFF00"/>
              </a:solidFill>
            </a:rPr>
            <a:t>(Bachem/Habbelrath)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/>
      <dgm:spPr/>
      <dgm:t>
        <a:bodyPr/>
        <a:lstStyle/>
        <a:p>
          <a:r>
            <a:rPr lang="de-DE" dirty="0"/>
            <a:t>1.-5. Schulbesuchsjahr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/>
            <a:t>Mittel-Oberstufe</a:t>
          </a:r>
          <a:br>
            <a:rPr lang="de-DE" sz="27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2700" dirty="0">
            <a:solidFill>
              <a:srgbClr val="FFFF00"/>
            </a:solidFill>
          </a:endParaRP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/>
      <dgm:spPr/>
      <dgm:t>
        <a:bodyPr/>
        <a:lstStyle/>
        <a:p>
          <a:r>
            <a:rPr lang="de-DE" dirty="0"/>
            <a:t>5.-10. Schulbesuchsjahr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Altersgemischte Klassen</a:t>
          </a:r>
          <a:br>
            <a:rPr lang="de-DE" sz="21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/>
      <dgm:spPr/>
      <dgm:t>
        <a:bodyPr/>
        <a:lstStyle/>
        <a:p>
          <a:r>
            <a:rPr lang="de-DE" dirty="0"/>
            <a:t>1.-10. Schulbesuchsjahr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Berufspraxisstufe</a:t>
          </a:r>
          <a:br>
            <a:rPr lang="de-DE" sz="2700" dirty="0"/>
          </a:br>
          <a:r>
            <a:rPr lang="de-DE" sz="1600" dirty="0">
              <a:solidFill>
                <a:srgbClr val="FFFF00"/>
              </a:solidFill>
            </a:rPr>
            <a:t>(Habbelrath)</a:t>
          </a:r>
          <a:endParaRPr lang="de-DE" sz="1600" dirty="0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/>
      <dgm:spPr/>
      <dgm:t>
        <a:bodyPr/>
        <a:lstStyle/>
        <a:p>
          <a:r>
            <a:rPr lang="de-DE" dirty="0"/>
            <a:t>10.-13. Schulbesuchsjahr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39B50807-48DC-498E-8106-C3B9900C1280}">
      <dgm:prSet phldrT="[Text]"/>
      <dgm:spPr/>
      <dgm:t>
        <a:bodyPr/>
        <a:lstStyle/>
        <a:p>
          <a:r>
            <a:rPr lang="de-DE" dirty="0"/>
            <a:t>Vorbereitung Beruf/Wohnen/Leben</a:t>
          </a:r>
        </a:p>
      </dgm:t>
    </dgm:pt>
    <dgm:pt modelId="{9091E5B9-820D-4493-98FD-FAD408DB4B79}" type="parTrans" cxnId="{216019A2-3312-4B21-8923-556854468B7C}">
      <dgm:prSet/>
      <dgm:spPr/>
      <dgm:t>
        <a:bodyPr/>
        <a:lstStyle/>
        <a:p>
          <a:endParaRPr lang="de-DE"/>
        </a:p>
      </dgm:t>
    </dgm:pt>
    <dgm:pt modelId="{656EF8A2-8C1B-489A-A621-40BDB81DF71F}" type="sibTrans" cxnId="{216019A2-3312-4B21-8923-556854468B7C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216019A2-3312-4B21-8923-556854468B7C}" srcId="{1ABE7BAC-0103-4B7C-871F-1EBBC15FDD27}" destId="{39B50807-48DC-498E-8106-C3B9900C1280}" srcOrd="1" destOrd="0" parTransId="{9091E5B9-820D-4493-98FD-FAD408DB4B79}" sibTransId="{656EF8A2-8C1B-489A-A621-40BDB81DF71F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9A826FE0-CB83-4E77-8AC3-81C34EBB8FFB}" type="presOf" srcId="{39B50807-48DC-498E-8106-C3B9900C1280}" destId="{7CF7ADB3-DCC4-4AD7-BDE6-3868B333C122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D3F14-A3E2-4660-89E0-EDEAF5A96C41}" type="doc">
      <dgm:prSet loTypeId="urn:microsoft.com/office/officeart/2005/8/layout/hierarchy5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85330565-7F8E-4D7E-8AFD-75FA777E9FEE}">
      <dgm:prSet phldrT="[Text]"/>
      <dgm:spPr/>
      <dgm:t>
        <a:bodyPr/>
        <a:lstStyle/>
        <a:p>
          <a:r>
            <a:rPr lang="de-DE" dirty="0" err="1"/>
            <a:t>Schüler:in</a:t>
          </a:r>
          <a:endParaRPr lang="de-DE" dirty="0"/>
        </a:p>
      </dgm:t>
    </dgm:pt>
    <dgm:pt modelId="{DF1BB713-A3FE-4CF3-AAB7-5B2BE72508AC}" type="parTrans" cxnId="{F2A0F1FC-1774-4435-85B0-E32EFB2C8609}">
      <dgm:prSet/>
      <dgm:spPr/>
      <dgm:t>
        <a:bodyPr/>
        <a:lstStyle/>
        <a:p>
          <a:endParaRPr lang="de-DE"/>
        </a:p>
      </dgm:t>
    </dgm:pt>
    <dgm:pt modelId="{E265E3E2-ADA2-4756-8689-7E0A9C568971}" type="sibTrans" cxnId="{F2A0F1FC-1774-4435-85B0-E32EFB2C8609}">
      <dgm:prSet/>
      <dgm:spPr/>
      <dgm:t>
        <a:bodyPr/>
        <a:lstStyle/>
        <a:p>
          <a:endParaRPr lang="de-DE"/>
        </a:p>
      </dgm:t>
    </dgm:pt>
    <dgm:pt modelId="{7DD8EC33-3AA8-477A-95FC-D5B13A7ACAA7}">
      <dgm:prSet phldrT="[Text]" custT="1"/>
      <dgm:spPr/>
      <dgm:t>
        <a:bodyPr/>
        <a:lstStyle/>
        <a:p>
          <a:r>
            <a:rPr lang="de-DE" sz="2400" dirty="0" err="1"/>
            <a:t>Sonderpädagog:innen</a:t>
          </a:r>
          <a:endParaRPr lang="de-DE" sz="2400" dirty="0"/>
        </a:p>
      </dgm:t>
    </dgm:pt>
    <dgm:pt modelId="{3EEC46D2-8C36-49B5-9806-FA408329859A}" type="parTrans" cxnId="{6FA0875F-6707-4635-815B-7B462CA6A58B}">
      <dgm:prSet/>
      <dgm:spPr/>
      <dgm:t>
        <a:bodyPr/>
        <a:lstStyle/>
        <a:p>
          <a:endParaRPr lang="de-DE"/>
        </a:p>
      </dgm:t>
    </dgm:pt>
    <dgm:pt modelId="{F7978814-3695-47F6-97EB-A52DFAFFB511}" type="sibTrans" cxnId="{6FA0875F-6707-4635-815B-7B462CA6A58B}">
      <dgm:prSet/>
      <dgm:spPr/>
      <dgm:t>
        <a:bodyPr/>
        <a:lstStyle/>
        <a:p>
          <a:endParaRPr lang="de-DE"/>
        </a:p>
      </dgm:t>
    </dgm:pt>
    <dgm:pt modelId="{BD0AEE24-CB35-4F15-AB9A-FBFCDCAD1407}">
      <dgm:prSet phldrT="[Text]" custT="1"/>
      <dgm:spPr/>
      <dgm:t>
        <a:bodyPr/>
        <a:lstStyle/>
        <a:p>
          <a:r>
            <a:rPr lang="de-DE" sz="2400" dirty="0" err="1"/>
            <a:t>Therapeut:innen</a:t>
          </a:r>
          <a:endParaRPr lang="de-DE" sz="2400" dirty="0"/>
        </a:p>
      </dgm:t>
    </dgm:pt>
    <dgm:pt modelId="{346FBE1F-1B51-4064-94C4-F2C6BDDF4828}" type="parTrans" cxnId="{E41510F8-B274-4192-BF3B-477D9B4D3071}">
      <dgm:prSet/>
      <dgm:spPr/>
      <dgm:t>
        <a:bodyPr/>
        <a:lstStyle/>
        <a:p>
          <a:endParaRPr lang="de-DE"/>
        </a:p>
      </dgm:t>
    </dgm:pt>
    <dgm:pt modelId="{9382603A-45A8-4956-9E65-97E282F76098}" type="sibTrans" cxnId="{E41510F8-B274-4192-BF3B-477D9B4D3071}">
      <dgm:prSet/>
      <dgm:spPr/>
      <dgm:t>
        <a:bodyPr/>
        <a:lstStyle/>
        <a:p>
          <a:endParaRPr lang="de-DE"/>
        </a:p>
      </dgm:t>
    </dgm:pt>
    <dgm:pt modelId="{86C25100-8181-440F-BFC4-03EA309D975D}">
      <dgm:prSet phldrT="[Text]" custT="1"/>
      <dgm:spPr/>
      <dgm:t>
        <a:bodyPr/>
        <a:lstStyle/>
        <a:p>
          <a:r>
            <a:rPr lang="de-DE" sz="2400" dirty="0"/>
            <a:t>Freiwillige </a:t>
          </a:r>
          <a:r>
            <a:rPr lang="de-DE" sz="2400" dirty="0" err="1"/>
            <a:t>Helfer:innen</a:t>
          </a:r>
          <a:endParaRPr lang="de-DE" sz="2400" dirty="0"/>
        </a:p>
      </dgm:t>
    </dgm:pt>
    <dgm:pt modelId="{6FD99C1F-835B-466B-9B35-42F16ABC0048}" type="parTrans" cxnId="{B5C0757F-C8F0-4F25-A0FA-27CAFF108FD1}">
      <dgm:prSet/>
      <dgm:spPr/>
      <dgm:t>
        <a:bodyPr/>
        <a:lstStyle/>
        <a:p>
          <a:endParaRPr lang="de-DE"/>
        </a:p>
      </dgm:t>
    </dgm:pt>
    <dgm:pt modelId="{933A3551-4DA3-4298-809F-1725914D9F54}" type="sibTrans" cxnId="{B5C0757F-C8F0-4F25-A0FA-27CAFF108FD1}">
      <dgm:prSet/>
      <dgm:spPr/>
      <dgm:t>
        <a:bodyPr/>
        <a:lstStyle/>
        <a:p>
          <a:endParaRPr lang="de-DE"/>
        </a:p>
      </dgm:t>
    </dgm:pt>
    <dgm:pt modelId="{005BC03C-7E3C-4CD6-A518-4B7175850899}">
      <dgm:prSet phldrT="[Text]" custT="1"/>
      <dgm:spPr/>
      <dgm:t>
        <a:bodyPr/>
        <a:lstStyle/>
        <a:p>
          <a:r>
            <a:rPr lang="de-DE" sz="2400" dirty="0"/>
            <a:t>Schulsozialarbeiterin</a:t>
          </a:r>
          <a:endParaRPr lang="de-DE" sz="1600" dirty="0"/>
        </a:p>
      </dgm:t>
    </dgm:pt>
    <dgm:pt modelId="{6D5BD3AD-EDAF-48A2-941A-2BA515BCB860}" type="parTrans" cxnId="{616A07C8-4168-4CDB-9FF1-1AB6264E2486}">
      <dgm:prSet/>
      <dgm:spPr/>
      <dgm:t>
        <a:bodyPr/>
        <a:lstStyle/>
        <a:p>
          <a:endParaRPr lang="de-DE"/>
        </a:p>
      </dgm:t>
    </dgm:pt>
    <dgm:pt modelId="{6545ED04-F285-456D-A160-7A915F8579EE}" type="sibTrans" cxnId="{616A07C8-4168-4CDB-9FF1-1AB6264E2486}">
      <dgm:prSet/>
      <dgm:spPr/>
      <dgm:t>
        <a:bodyPr/>
        <a:lstStyle/>
        <a:p>
          <a:endParaRPr lang="de-DE"/>
        </a:p>
      </dgm:t>
    </dgm:pt>
    <dgm:pt modelId="{520AB99B-B8CB-452B-9F4F-993DB6D567DB}">
      <dgm:prSet phldrT="[Text]" custT="1"/>
      <dgm:spPr/>
      <dgm:t>
        <a:bodyPr/>
        <a:lstStyle/>
        <a:p>
          <a:r>
            <a:rPr lang="de-DE" sz="2400" dirty="0" err="1"/>
            <a:t>Fachlehrer:innen</a:t>
          </a:r>
          <a:r>
            <a:rPr lang="de-DE" sz="2400" dirty="0"/>
            <a:t> &amp; MPT</a:t>
          </a:r>
        </a:p>
      </dgm:t>
    </dgm:pt>
    <dgm:pt modelId="{2E9ACA0A-A0CB-4E33-99EC-B601B60808CA}" type="parTrans" cxnId="{C5A7B58F-86F9-499E-9C35-8F51AF59B5B5}">
      <dgm:prSet/>
      <dgm:spPr/>
      <dgm:t>
        <a:bodyPr/>
        <a:lstStyle/>
        <a:p>
          <a:endParaRPr lang="de-DE"/>
        </a:p>
      </dgm:t>
    </dgm:pt>
    <dgm:pt modelId="{0BC241DC-16B7-4315-915C-32DFA9C8D118}" type="sibTrans" cxnId="{C5A7B58F-86F9-499E-9C35-8F51AF59B5B5}">
      <dgm:prSet/>
      <dgm:spPr/>
      <dgm:t>
        <a:bodyPr/>
        <a:lstStyle/>
        <a:p>
          <a:endParaRPr lang="de-DE"/>
        </a:p>
      </dgm:t>
    </dgm:pt>
    <dgm:pt modelId="{C809D3C5-64CC-4F06-B8B7-6469B6DBF02C}">
      <dgm:prSet phldrT="[Text]" custT="1"/>
      <dgm:spPr/>
      <dgm:t>
        <a:bodyPr/>
        <a:lstStyle/>
        <a:p>
          <a:r>
            <a:rPr lang="de-DE" sz="2400" dirty="0" err="1"/>
            <a:t>Integrationshelfer:innen</a:t>
          </a:r>
          <a:endParaRPr lang="de-DE" sz="2400" dirty="0"/>
        </a:p>
      </dgm:t>
    </dgm:pt>
    <dgm:pt modelId="{982D7B60-3263-4144-971C-1E31FF1F2304}" type="parTrans" cxnId="{90CEE9DD-C704-4000-B1BE-B9DF4BE5E734}">
      <dgm:prSet/>
      <dgm:spPr/>
      <dgm:t>
        <a:bodyPr/>
        <a:lstStyle/>
        <a:p>
          <a:endParaRPr lang="de-DE"/>
        </a:p>
      </dgm:t>
    </dgm:pt>
    <dgm:pt modelId="{E666680E-FC89-4173-984E-D2DA09BC0569}" type="sibTrans" cxnId="{90CEE9DD-C704-4000-B1BE-B9DF4BE5E734}">
      <dgm:prSet/>
      <dgm:spPr/>
      <dgm:t>
        <a:bodyPr/>
        <a:lstStyle/>
        <a:p>
          <a:endParaRPr lang="de-DE"/>
        </a:p>
      </dgm:t>
    </dgm:pt>
    <dgm:pt modelId="{05829D75-CAD5-41B6-951D-FE57B36DBEFE}" type="pres">
      <dgm:prSet presAssocID="{7BED3F14-A3E2-4660-89E0-EDEAF5A96C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11B5A-F2B3-4FAD-9A67-3329CBA315D3}" type="pres">
      <dgm:prSet presAssocID="{7BED3F14-A3E2-4660-89E0-EDEAF5A96C41}" presName="hierFlow" presStyleCnt="0"/>
      <dgm:spPr/>
    </dgm:pt>
    <dgm:pt modelId="{D2B150E5-875D-47A7-844A-5405FEE03C5F}" type="pres">
      <dgm:prSet presAssocID="{7BED3F14-A3E2-4660-89E0-EDEAF5A96C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E15BBE-C9B8-4FE4-8FE6-0C9479604AB0}" type="pres">
      <dgm:prSet presAssocID="{85330565-7F8E-4D7E-8AFD-75FA777E9FEE}" presName="Name17" presStyleCnt="0"/>
      <dgm:spPr/>
    </dgm:pt>
    <dgm:pt modelId="{13A279DC-BDEF-46C6-9505-DE2DD2F0CD9C}" type="pres">
      <dgm:prSet presAssocID="{85330565-7F8E-4D7E-8AFD-75FA777E9FEE}" presName="level1Shape" presStyleLbl="node0" presStyleIdx="0" presStyleCnt="1" custScaleX="192204" custLinFactX="-49533" custLinFactNeighborX="-100000" custLinFactNeighborY="7024">
        <dgm:presLayoutVars>
          <dgm:chPref val="3"/>
        </dgm:presLayoutVars>
      </dgm:prSet>
      <dgm:spPr/>
    </dgm:pt>
    <dgm:pt modelId="{03462F4A-7939-421B-B772-5CC28EBD818A}" type="pres">
      <dgm:prSet presAssocID="{85330565-7F8E-4D7E-8AFD-75FA777E9FEE}" presName="hierChild2" presStyleCnt="0"/>
      <dgm:spPr/>
    </dgm:pt>
    <dgm:pt modelId="{28FA1408-DB85-4C99-9E92-39322C09FC46}" type="pres">
      <dgm:prSet presAssocID="{3EEC46D2-8C36-49B5-9806-FA408329859A}" presName="Name25" presStyleLbl="parChTrans1D2" presStyleIdx="0" presStyleCnt="6"/>
      <dgm:spPr/>
    </dgm:pt>
    <dgm:pt modelId="{1AE5BF3E-63AD-422D-9D19-7AAFE7A218A9}" type="pres">
      <dgm:prSet presAssocID="{3EEC46D2-8C36-49B5-9806-FA408329859A}" presName="connTx" presStyleLbl="parChTrans1D2" presStyleIdx="0" presStyleCnt="6"/>
      <dgm:spPr/>
    </dgm:pt>
    <dgm:pt modelId="{5F4950B2-BB69-4526-AFB6-1806A90310D6}" type="pres">
      <dgm:prSet presAssocID="{7DD8EC33-3AA8-477A-95FC-D5B13A7ACAA7}" presName="Name30" presStyleCnt="0"/>
      <dgm:spPr/>
    </dgm:pt>
    <dgm:pt modelId="{5B1FCC80-5861-460E-96C4-6C6BED496746}" type="pres">
      <dgm:prSet presAssocID="{7DD8EC33-3AA8-477A-95FC-D5B13A7ACAA7}" presName="level2Shape" presStyleLbl="node2" presStyleIdx="0" presStyleCnt="6" custScaleX="327434" custLinFactNeighborX="9015" custLinFactNeighborY="-454"/>
      <dgm:spPr/>
    </dgm:pt>
    <dgm:pt modelId="{6D39BBB3-A60B-4FD3-8749-4D6AC8BA4256}" type="pres">
      <dgm:prSet presAssocID="{7DD8EC33-3AA8-477A-95FC-D5B13A7ACAA7}" presName="hierChild3" presStyleCnt="0"/>
      <dgm:spPr/>
    </dgm:pt>
    <dgm:pt modelId="{6EAA2130-FBF2-4840-9795-1D5F78F5B7C0}" type="pres">
      <dgm:prSet presAssocID="{346FBE1F-1B51-4064-94C4-F2C6BDDF4828}" presName="Name25" presStyleLbl="parChTrans1D2" presStyleIdx="1" presStyleCnt="6"/>
      <dgm:spPr/>
    </dgm:pt>
    <dgm:pt modelId="{BD59A0BD-9D8C-4F97-9D6F-DA540286BAAF}" type="pres">
      <dgm:prSet presAssocID="{346FBE1F-1B51-4064-94C4-F2C6BDDF4828}" presName="connTx" presStyleLbl="parChTrans1D2" presStyleIdx="1" presStyleCnt="6"/>
      <dgm:spPr/>
    </dgm:pt>
    <dgm:pt modelId="{33D42F4C-BA74-4459-A544-41B833767201}" type="pres">
      <dgm:prSet presAssocID="{BD0AEE24-CB35-4F15-AB9A-FBFCDCAD1407}" presName="Name30" presStyleCnt="0"/>
      <dgm:spPr/>
    </dgm:pt>
    <dgm:pt modelId="{947BDD7D-65E5-4C9D-A4E1-3E3CA193E6D8}" type="pres">
      <dgm:prSet presAssocID="{BD0AEE24-CB35-4F15-AB9A-FBFCDCAD1407}" presName="level2Shape" presStyleLbl="node2" presStyleIdx="1" presStyleCnt="6" custScaleX="327434" custLinFactY="100000" custLinFactNeighborX="8117" custLinFactNeighborY="139980"/>
      <dgm:spPr/>
    </dgm:pt>
    <dgm:pt modelId="{024C5575-2020-42DB-954F-7CFFAC4516AE}" type="pres">
      <dgm:prSet presAssocID="{BD0AEE24-CB35-4F15-AB9A-FBFCDCAD1407}" presName="hierChild3" presStyleCnt="0"/>
      <dgm:spPr/>
    </dgm:pt>
    <dgm:pt modelId="{6A1937FD-4B09-4A5A-A59E-111337B1FB25}" type="pres">
      <dgm:prSet presAssocID="{6FD99C1F-835B-466B-9B35-42F16ABC0048}" presName="Name25" presStyleLbl="parChTrans1D2" presStyleIdx="2" presStyleCnt="6"/>
      <dgm:spPr/>
    </dgm:pt>
    <dgm:pt modelId="{15B9F4D3-5035-46D3-B54A-CD62175E3E60}" type="pres">
      <dgm:prSet presAssocID="{6FD99C1F-835B-466B-9B35-42F16ABC0048}" presName="connTx" presStyleLbl="parChTrans1D2" presStyleIdx="2" presStyleCnt="6"/>
      <dgm:spPr/>
    </dgm:pt>
    <dgm:pt modelId="{8508FF68-82B1-4688-AEE4-3C4CA6D1E4BC}" type="pres">
      <dgm:prSet presAssocID="{86C25100-8181-440F-BFC4-03EA309D975D}" presName="Name30" presStyleCnt="0"/>
      <dgm:spPr/>
    </dgm:pt>
    <dgm:pt modelId="{BAD6752B-ED48-4A24-A63C-BC20A67D7380}" type="pres">
      <dgm:prSet presAssocID="{86C25100-8181-440F-BFC4-03EA309D975D}" presName="level2Shape" presStyleLbl="node2" presStyleIdx="2" presStyleCnt="6" custScaleX="327434" custLinFactY="100000" custLinFactNeighborX="8117" custLinFactNeighborY="135816"/>
      <dgm:spPr/>
    </dgm:pt>
    <dgm:pt modelId="{53EE2BD9-8AE4-47D1-BC41-9A877A37501D}" type="pres">
      <dgm:prSet presAssocID="{86C25100-8181-440F-BFC4-03EA309D975D}" presName="hierChild3" presStyleCnt="0"/>
      <dgm:spPr/>
    </dgm:pt>
    <dgm:pt modelId="{90CA5FFC-5660-44F8-B707-A44B2BAFA449}" type="pres">
      <dgm:prSet presAssocID="{982D7B60-3263-4144-971C-1E31FF1F2304}" presName="Name25" presStyleLbl="parChTrans1D2" presStyleIdx="3" presStyleCnt="6"/>
      <dgm:spPr/>
    </dgm:pt>
    <dgm:pt modelId="{49FEC3E1-E67A-491C-A0EC-91A165BC577C}" type="pres">
      <dgm:prSet presAssocID="{982D7B60-3263-4144-971C-1E31FF1F2304}" presName="connTx" presStyleLbl="parChTrans1D2" presStyleIdx="3" presStyleCnt="6"/>
      <dgm:spPr/>
    </dgm:pt>
    <dgm:pt modelId="{0CFE0C09-9E68-45FE-8AF0-26778C067637}" type="pres">
      <dgm:prSet presAssocID="{C809D3C5-64CC-4F06-B8B7-6469B6DBF02C}" presName="Name30" presStyleCnt="0"/>
      <dgm:spPr/>
    </dgm:pt>
    <dgm:pt modelId="{F33A239F-0054-437C-B8EB-6E693C83DD01}" type="pres">
      <dgm:prSet presAssocID="{C809D3C5-64CC-4F06-B8B7-6469B6DBF02C}" presName="level2Shape" presStyleLbl="node2" presStyleIdx="3" presStyleCnt="6" custScaleX="327434" custLinFactY="100000" custLinFactNeighborX="9015" custLinFactNeighborY="130454"/>
      <dgm:spPr/>
    </dgm:pt>
    <dgm:pt modelId="{0487D98B-7E8F-43DB-9B5B-0F7F0533AC35}" type="pres">
      <dgm:prSet presAssocID="{C809D3C5-64CC-4F06-B8B7-6469B6DBF02C}" presName="hierChild3" presStyleCnt="0"/>
      <dgm:spPr/>
    </dgm:pt>
    <dgm:pt modelId="{382F6960-5193-4049-B696-5A284FA6F041}" type="pres">
      <dgm:prSet presAssocID="{6D5BD3AD-EDAF-48A2-941A-2BA515BCB860}" presName="Name25" presStyleLbl="parChTrans1D2" presStyleIdx="4" presStyleCnt="6"/>
      <dgm:spPr/>
    </dgm:pt>
    <dgm:pt modelId="{F24C7D69-CEB9-4EA9-BE15-6E447A1736BC}" type="pres">
      <dgm:prSet presAssocID="{6D5BD3AD-EDAF-48A2-941A-2BA515BCB860}" presName="connTx" presStyleLbl="parChTrans1D2" presStyleIdx="4" presStyleCnt="6"/>
      <dgm:spPr/>
    </dgm:pt>
    <dgm:pt modelId="{2EEF6EAF-C5F7-4858-A688-4A7DADCAB842}" type="pres">
      <dgm:prSet presAssocID="{005BC03C-7E3C-4CD6-A518-4B7175850899}" presName="Name30" presStyleCnt="0"/>
      <dgm:spPr/>
    </dgm:pt>
    <dgm:pt modelId="{DF9C9E4C-9584-4D4D-8DE6-64F1E98629FB}" type="pres">
      <dgm:prSet presAssocID="{005BC03C-7E3C-4CD6-A518-4B7175850899}" presName="level2Shape" presStyleLbl="node2" presStyleIdx="4" presStyleCnt="6" custScaleX="327434" custLinFactY="-100000" custLinFactNeighborX="9015" custLinFactNeighborY="-125932"/>
      <dgm:spPr/>
    </dgm:pt>
    <dgm:pt modelId="{ED57DB3E-2B5A-4AFB-BFF3-41B1F9EB826B}" type="pres">
      <dgm:prSet presAssocID="{005BC03C-7E3C-4CD6-A518-4B7175850899}" presName="hierChild3" presStyleCnt="0"/>
      <dgm:spPr/>
    </dgm:pt>
    <dgm:pt modelId="{18115D9C-4662-417B-BB44-4E6FEE820A7D}" type="pres">
      <dgm:prSet presAssocID="{2E9ACA0A-A0CB-4E33-99EC-B601B60808CA}" presName="Name25" presStyleLbl="parChTrans1D2" presStyleIdx="5" presStyleCnt="6"/>
      <dgm:spPr/>
    </dgm:pt>
    <dgm:pt modelId="{0328D9AF-7E46-4A51-8876-4751D710AFC0}" type="pres">
      <dgm:prSet presAssocID="{2E9ACA0A-A0CB-4E33-99EC-B601B60808CA}" presName="connTx" presStyleLbl="parChTrans1D2" presStyleIdx="5" presStyleCnt="6"/>
      <dgm:spPr/>
    </dgm:pt>
    <dgm:pt modelId="{3C3858E1-C59D-4F22-A240-B44A6F8CC5EE}" type="pres">
      <dgm:prSet presAssocID="{520AB99B-B8CB-452B-9F4F-993DB6D567DB}" presName="Name30" presStyleCnt="0"/>
      <dgm:spPr/>
    </dgm:pt>
    <dgm:pt modelId="{E6A53506-BE3E-4BF7-8587-8EAA169B25F2}" type="pres">
      <dgm:prSet presAssocID="{520AB99B-B8CB-452B-9F4F-993DB6D567DB}" presName="level2Shape" presStyleLbl="node2" presStyleIdx="5" presStyleCnt="6" custScaleX="327434" custLinFactY="-200000" custLinFactNeighborX="9232" custLinFactNeighborY="-259115"/>
      <dgm:spPr/>
    </dgm:pt>
    <dgm:pt modelId="{DE80B492-2D30-4BE9-A01A-464DACC96E4D}" type="pres">
      <dgm:prSet presAssocID="{520AB99B-B8CB-452B-9F4F-993DB6D567DB}" presName="hierChild3" presStyleCnt="0"/>
      <dgm:spPr/>
    </dgm:pt>
    <dgm:pt modelId="{CAF00E82-EED0-41D1-AE48-3C29EF33FAB8}" type="pres">
      <dgm:prSet presAssocID="{7BED3F14-A3E2-4660-89E0-EDEAF5A96C41}" presName="bgShapesFlow" presStyleCnt="0"/>
      <dgm:spPr/>
    </dgm:pt>
  </dgm:ptLst>
  <dgm:cxnLst>
    <dgm:cxn modelId="{0A716007-7236-498C-AAFB-D443BC28B5F6}" type="presOf" srcId="{86C25100-8181-440F-BFC4-03EA309D975D}" destId="{BAD6752B-ED48-4A24-A63C-BC20A67D7380}" srcOrd="0" destOrd="0" presId="urn:microsoft.com/office/officeart/2005/8/layout/hierarchy5"/>
    <dgm:cxn modelId="{4B2D130C-8BCF-41C9-B510-5DC0CF20132B}" type="presOf" srcId="{6D5BD3AD-EDAF-48A2-941A-2BA515BCB860}" destId="{F24C7D69-CEB9-4EA9-BE15-6E447A1736BC}" srcOrd="1" destOrd="0" presId="urn:microsoft.com/office/officeart/2005/8/layout/hierarchy5"/>
    <dgm:cxn modelId="{DB82E716-D2FB-4C3B-A399-566B806910F6}" type="presOf" srcId="{520AB99B-B8CB-452B-9F4F-993DB6D567DB}" destId="{E6A53506-BE3E-4BF7-8587-8EAA169B25F2}" srcOrd="0" destOrd="0" presId="urn:microsoft.com/office/officeart/2005/8/layout/hierarchy5"/>
    <dgm:cxn modelId="{29026F3A-5F58-49EE-BD22-747CCCA464E8}" type="presOf" srcId="{346FBE1F-1B51-4064-94C4-F2C6BDDF4828}" destId="{6EAA2130-FBF2-4840-9795-1D5F78F5B7C0}" srcOrd="0" destOrd="0" presId="urn:microsoft.com/office/officeart/2005/8/layout/hierarchy5"/>
    <dgm:cxn modelId="{EADA283F-6B7B-4F6D-A117-D6006C90A314}" type="presOf" srcId="{346FBE1F-1B51-4064-94C4-F2C6BDDF4828}" destId="{BD59A0BD-9D8C-4F97-9D6F-DA540286BAAF}" srcOrd="1" destOrd="0" presId="urn:microsoft.com/office/officeart/2005/8/layout/hierarchy5"/>
    <dgm:cxn modelId="{BEC88C5B-8E76-488A-B796-9E1B427F5C63}" type="presOf" srcId="{6FD99C1F-835B-466B-9B35-42F16ABC0048}" destId="{6A1937FD-4B09-4A5A-A59E-111337B1FB25}" srcOrd="0" destOrd="0" presId="urn:microsoft.com/office/officeart/2005/8/layout/hierarchy5"/>
    <dgm:cxn modelId="{04D7825F-2C33-4B92-803B-C2EDC34BBD74}" type="presOf" srcId="{982D7B60-3263-4144-971C-1E31FF1F2304}" destId="{90CA5FFC-5660-44F8-B707-A44B2BAFA449}" srcOrd="0" destOrd="0" presId="urn:microsoft.com/office/officeart/2005/8/layout/hierarchy5"/>
    <dgm:cxn modelId="{6FA0875F-6707-4635-815B-7B462CA6A58B}" srcId="{85330565-7F8E-4D7E-8AFD-75FA777E9FEE}" destId="{7DD8EC33-3AA8-477A-95FC-D5B13A7ACAA7}" srcOrd="0" destOrd="0" parTransId="{3EEC46D2-8C36-49B5-9806-FA408329859A}" sibTransId="{F7978814-3695-47F6-97EB-A52DFAFFB511}"/>
    <dgm:cxn modelId="{9CB60A45-1A81-4DB8-810E-8422EDC45E4C}" type="presOf" srcId="{2E9ACA0A-A0CB-4E33-99EC-B601B60808CA}" destId="{0328D9AF-7E46-4A51-8876-4751D710AFC0}" srcOrd="1" destOrd="0" presId="urn:microsoft.com/office/officeart/2005/8/layout/hierarchy5"/>
    <dgm:cxn modelId="{22CEBE6D-2FCC-4E15-9AB2-2AC7CC213D52}" type="presOf" srcId="{6D5BD3AD-EDAF-48A2-941A-2BA515BCB860}" destId="{382F6960-5193-4049-B696-5A284FA6F041}" srcOrd="0" destOrd="0" presId="urn:microsoft.com/office/officeart/2005/8/layout/hierarchy5"/>
    <dgm:cxn modelId="{4233A853-BF17-40FD-8D33-A3194C8BE2CF}" type="presOf" srcId="{6FD99C1F-835B-466B-9B35-42F16ABC0048}" destId="{15B9F4D3-5035-46D3-B54A-CD62175E3E60}" srcOrd="1" destOrd="0" presId="urn:microsoft.com/office/officeart/2005/8/layout/hierarchy5"/>
    <dgm:cxn modelId="{9780B87A-77DA-42C2-80EF-B2DDFA90F88D}" type="presOf" srcId="{85330565-7F8E-4D7E-8AFD-75FA777E9FEE}" destId="{13A279DC-BDEF-46C6-9505-DE2DD2F0CD9C}" srcOrd="0" destOrd="0" presId="urn:microsoft.com/office/officeart/2005/8/layout/hierarchy5"/>
    <dgm:cxn modelId="{4E1F337F-2E99-45A2-B1E7-BF8F70D0CE57}" type="presOf" srcId="{2E9ACA0A-A0CB-4E33-99EC-B601B60808CA}" destId="{18115D9C-4662-417B-BB44-4E6FEE820A7D}" srcOrd="0" destOrd="0" presId="urn:microsoft.com/office/officeart/2005/8/layout/hierarchy5"/>
    <dgm:cxn modelId="{B5C0757F-C8F0-4F25-A0FA-27CAFF108FD1}" srcId="{85330565-7F8E-4D7E-8AFD-75FA777E9FEE}" destId="{86C25100-8181-440F-BFC4-03EA309D975D}" srcOrd="2" destOrd="0" parTransId="{6FD99C1F-835B-466B-9B35-42F16ABC0048}" sibTransId="{933A3551-4DA3-4298-809F-1725914D9F54}"/>
    <dgm:cxn modelId="{C5A7B58F-86F9-499E-9C35-8F51AF59B5B5}" srcId="{85330565-7F8E-4D7E-8AFD-75FA777E9FEE}" destId="{520AB99B-B8CB-452B-9F4F-993DB6D567DB}" srcOrd="5" destOrd="0" parTransId="{2E9ACA0A-A0CB-4E33-99EC-B601B60808CA}" sibTransId="{0BC241DC-16B7-4315-915C-32DFA9C8D118}"/>
    <dgm:cxn modelId="{F57EB3B2-C1F9-48BD-89C8-F9D51C7D7114}" type="presOf" srcId="{7BED3F14-A3E2-4660-89E0-EDEAF5A96C41}" destId="{05829D75-CAD5-41B6-951D-FE57B36DBEFE}" srcOrd="0" destOrd="0" presId="urn:microsoft.com/office/officeart/2005/8/layout/hierarchy5"/>
    <dgm:cxn modelId="{ED2930B5-28D4-460A-918C-8F3EB092AA8A}" type="presOf" srcId="{3EEC46D2-8C36-49B5-9806-FA408329859A}" destId="{1AE5BF3E-63AD-422D-9D19-7AAFE7A218A9}" srcOrd="1" destOrd="0" presId="urn:microsoft.com/office/officeart/2005/8/layout/hierarchy5"/>
    <dgm:cxn modelId="{074C1BB9-ED46-4CA3-B638-CE4687A6AE30}" type="presOf" srcId="{005BC03C-7E3C-4CD6-A518-4B7175850899}" destId="{DF9C9E4C-9584-4D4D-8DE6-64F1E98629FB}" srcOrd="0" destOrd="0" presId="urn:microsoft.com/office/officeart/2005/8/layout/hierarchy5"/>
    <dgm:cxn modelId="{3EAD70C0-0AFA-45CE-8DB8-3C4B1BEEBE15}" type="presOf" srcId="{C809D3C5-64CC-4F06-B8B7-6469B6DBF02C}" destId="{F33A239F-0054-437C-B8EB-6E693C83DD01}" srcOrd="0" destOrd="0" presId="urn:microsoft.com/office/officeart/2005/8/layout/hierarchy5"/>
    <dgm:cxn modelId="{616A07C8-4168-4CDB-9FF1-1AB6264E2486}" srcId="{85330565-7F8E-4D7E-8AFD-75FA777E9FEE}" destId="{005BC03C-7E3C-4CD6-A518-4B7175850899}" srcOrd="4" destOrd="0" parTransId="{6D5BD3AD-EDAF-48A2-941A-2BA515BCB860}" sibTransId="{6545ED04-F285-456D-A160-7A915F8579EE}"/>
    <dgm:cxn modelId="{C14867CD-D1A6-4FAC-8338-5D52AAEC9D67}" type="presOf" srcId="{BD0AEE24-CB35-4F15-AB9A-FBFCDCAD1407}" destId="{947BDD7D-65E5-4C9D-A4E1-3E3CA193E6D8}" srcOrd="0" destOrd="0" presId="urn:microsoft.com/office/officeart/2005/8/layout/hierarchy5"/>
    <dgm:cxn modelId="{4D2231D7-6580-4790-A6F3-C628D59CC76E}" type="presOf" srcId="{3EEC46D2-8C36-49B5-9806-FA408329859A}" destId="{28FA1408-DB85-4C99-9E92-39322C09FC46}" srcOrd="0" destOrd="0" presId="urn:microsoft.com/office/officeart/2005/8/layout/hierarchy5"/>
    <dgm:cxn modelId="{90CEE9DD-C704-4000-B1BE-B9DF4BE5E734}" srcId="{85330565-7F8E-4D7E-8AFD-75FA777E9FEE}" destId="{C809D3C5-64CC-4F06-B8B7-6469B6DBF02C}" srcOrd="3" destOrd="0" parTransId="{982D7B60-3263-4144-971C-1E31FF1F2304}" sibTransId="{E666680E-FC89-4173-984E-D2DA09BC0569}"/>
    <dgm:cxn modelId="{7B19B6F1-ECFD-4072-9327-FB9F9B6B66F7}" type="presOf" srcId="{982D7B60-3263-4144-971C-1E31FF1F2304}" destId="{49FEC3E1-E67A-491C-A0EC-91A165BC577C}" srcOrd="1" destOrd="0" presId="urn:microsoft.com/office/officeart/2005/8/layout/hierarchy5"/>
    <dgm:cxn modelId="{E41510F8-B274-4192-BF3B-477D9B4D3071}" srcId="{85330565-7F8E-4D7E-8AFD-75FA777E9FEE}" destId="{BD0AEE24-CB35-4F15-AB9A-FBFCDCAD1407}" srcOrd="1" destOrd="0" parTransId="{346FBE1F-1B51-4064-94C4-F2C6BDDF4828}" sibTransId="{9382603A-45A8-4956-9E65-97E282F76098}"/>
    <dgm:cxn modelId="{F2A0F1FC-1774-4435-85B0-E32EFB2C8609}" srcId="{7BED3F14-A3E2-4660-89E0-EDEAF5A96C41}" destId="{85330565-7F8E-4D7E-8AFD-75FA777E9FEE}" srcOrd="0" destOrd="0" parTransId="{DF1BB713-A3FE-4CF3-AAB7-5B2BE72508AC}" sibTransId="{E265E3E2-ADA2-4756-8689-7E0A9C568971}"/>
    <dgm:cxn modelId="{47BF2CFE-292B-4833-9C66-D759883DFC28}" type="presOf" srcId="{7DD8EC33-3AA8-477A-95FC-D5B13A7ACAA7}" destId="{5B1FCC80-5861-460E-96C4-6C6BED496746}" srcOrd="0" destOrd="0" presId="urn:microsoft.com/office/officeart/2005/8/layout/hierarchy5"/>
    <dgm:cxn modelId="{252DC100-204E-418E-8F72-982E8F7D8878}" type="presParOf" srcId="{05829D75-CAD5-41B6-951D-FE57B36DBEFE}" destId="{7BE11B5A-F2B3-4FAD-9A67-3329CBA315D3}" srcOrd="0" destOrd="0" presId="urn:microsoft.com/office/officeart/2005/8/layout/hierarchy5"/>
    <dgm:cxn modelId="{89894C0D-CF1F-474F-98E3-3009D52F22F2}" type="presParOf" srcId="{7BE11B5A-F2B3-4FAD-9A67-3329CBA315D3}" destId="{D2B150E5-875D-47A7-844A-5405FEE03C5F}" srcOrd="0" destOrd="0" presId="urn:microsoft.com/office/officeart/2005/8/layout/hierarchy5"/>
    <dgm:cxn modelId="{54C8507C-6824-46D3-AD16-A8659664C608}" type="presParOf" srcId="{D2B150E5-875D-47A7-844A-5405FEE03C5F}" destId="{E4E15BBE-C9B8-4FE4-8FE6-0C9479604AB0}" srcOrd="0" destOrd="0" presId="urn:microsoft.com/office/officeart/2005/8/layout/hierarchy5"/>
    <dgm:cxn modelId="{3F0E8424-91DC-4092-BD58-D939383F7A05}" type="presParOf" srcId="{E4E15BBE-C9B8-4FE4-8FE6-0C9479604AB0}" destId="{13A279DC-BDEF-46C6-9505-DE2DD2F0CD9C}" srcOrd="0" destOrd="0" presId="urn:microsoft.com/office/officeart/2005/8/layout/hierarchy5"/>
    <dgm:cxn modelId="{3F367CE5-A908-48B9-B918-924E9CC3D9E4}" type="presParOf" srcId="{E4E15BBE-C9B8-4FE4-8FE6-0C9479604AB0}" destId="{03462F4A-7939-421B-B772-5CC28EBD818A}" srcOrd="1" destOrd="0" presId="urn:microsoft.com/office/officeart/2005/8/layout/hierarchy5"/>
    <dgm:cxn modelId="{883FE3D6-2F58-4E2F-B577-50E88818F2F3}" type="presParOf" srcId="{03462F4A-7939-421B-B772-5CC28EBD818A}" destId="{28FA1408-DB85-4C99-9E92-39322C09FC46}" srcOrd="0" destOrd="0" presId="urn:microsoft.com/office/officeart/2005/8/layout/hierarchy5"/>
    <dgm:cxn modelId="{B1B71FC6-815F-45FF-8C3F-30702694FC51}" type="presParOf" srcId="{28FA1408-DB85-4C99-9E92-39322C09FC46}" destId="{1AE5BF3E-63AD-422D-9D19-7AAFE7A218A9}" srcOrd="0" destOrd="0" presId="urn:microsoft.com/office/officeart/2005/8/layout/hierarchy5"/>
    <dgm:cxn modelId="{666957A6-D9BA-4A92-9976-4EB0AF0240AC}" type="presParOf" srcId="{03462F4A-7939-421B-B772-5CC28EBD818A}" destId="{5F4950B2-BB69-4526-AFB6-1806A90310D6}" srcOrd="1" destOrd="0" presId="urn:microsoft.com/office/officeart/2005/8/layout/hierarchy5"/>
    <dgm:cxn modelId="{FDC3E28B-4899-4DD9-ABC1-D3BD22D71228}" type="presParOf" srcId="{5F4950B2-BB69-4526-AFB6-1806A90310D6}" destId="{5B1FCC80-5861-460E-96C4-6C6BED496746}" srcOrd="0" destOrd="0" presId="urn:microsoft.com/office/officeart/2005/8/layout/hierarchy5"/>
    <dgm:cxn modelId="{23A9B6EC-2602-471B-A503-2A960B413A34}" type="presParOf" srcId="{5F4950B2-BB69-4526-AFB6-1806A90310D6}" destId="{6D39BBB3-A60B-4FD3-8749-4D6AC8BA4256}" srcOrd="1" destOrd="0" presId="urn:microsoft.com/office/officeart/2005/8/layout/hierarchy5"/>
    <dgm:cxn modelId="{5D53B77D-A337-4444-8E55-BDE0C5551F5B}" type="presParOf" srcId="{03462F4A-7939-421B-B772-5CC28EBD818A}" destId="{6EAA2130-FBF2-4840-9795-1D5F78F5B7C0}" srcOrd="2" destOrd="0" presId="urn:microsoft.com/office/officeart/2005/8/layout/hierarchy5"/>
    <dgm:cxn modelId="{F407A50D-31CB-4FED-B53B-E6D10480F848}" type="presParOf" srcId="{6EAA2130-FBF2-4840-9795-1D5F78F5B7C0}" destId="{BD59A0BD-9D8C-4F97-9D6F-DA540286BAAF}" srcOrd="0" destOrd="0" presId="urn:microsoft.com/office/officeart/2005/8/layout/hierarchy5"/>
    <dgm:cxn modelId="{5F002912-0A9E-4EFF-B495-774DED2D87A6}" type="presParOf" srcId="{03462F4A-7939-421B-B772-5CC28EBD818A}" destId="{33D42F4C-BA74-4459-A544-41B833767201}" srcOrd="3" destOrd="0" presId="urn:microsoft.com/office/officeart/2005/8/layout/hierarchy5"/>
    <dgm:cxn modelId="{3E664FFD-B56A-4BC8-837A-C3DAE68430FE}" type="presParOf" srcId="{33D42F4C-BA74-4459-A544-41B833767201}" destId="{947BDD7D-65E5-4C9D-A4E1-3E3CA193E6D8}" srcOrd="0" destOrd="0" presId="urn:microsoft.com/office/officeart/2005/8/layout/hierarchy5"/>
    <dgm:cxn modelId="{CCA6FFF5-C724-48D3-B03B-D7D0CCA422B7}" type="presParOf" srcId="{33D42F4C-BA74-4459-A544-41B833767201}" destId="{024C5575-2020-42DB-954F-7CFFAC4516AE}" srcOrd="1" destOrd="0" presId="urn:microsoft.com/office/officeart/2005/8/layout/hierarchy5"/>
    <dgm:cxn modelId="{795EBC6B-E511-4F1E-AABB-F5B3EB54168A}" type="presParOf" srcId="{03462F4A-7939-421B-B772-5CC28EBD818A}" destId="{6A1937FD-4B09-4A5A-A59E-111337B1FB25}" srcOrd="4" destOrd="0" presId="urn:microsoft.com/office/officeart/2005/8/layout/hierarchy5"/>
    <dgm:cxn modelId="{73083B9A-B564-4412-83E7-DA5B96169163}" type="presParOf" srcId="{6A1937FD-4B09-4A5A-A59E-111337B1FB25}" destId="{15B9F4D3-5035-46D3-B54A-CD62175E3E60}" srcOrd="0" destOrd="0" presId="urn:microsoft.com/office/officeart/2005/8/layout/hierarchy5"/>
    <dgm:cxn modelId="{29C6B0A6-5EDA-4C4D-AEF9-3A47A888433B}" type="presParOf" srcId="{03462F4A-7939-421B-B772-5CC28EBD818A}" destId="{8508FF68-82B1-4688-AEE4-3C4CA6D1E4BC}" srcOrd="5" destOrd="0" presId="urn:microsoft.com/office/officeart/2005/8/layout/hierarchy5"/>
    <dgm:cxn modelId="{F32A75F9-5FED-41FA-BBA8-934570A29A0F}" type="presParOf" srcId="{8508FF68-82B1-4688-AEE4-3C4CA6D1E4BC}" destId="{BAD6752B-ED48-4A24-A63C-BC20A67D7380}" srcOrd="0" destOrd="0" presId="urn:microsoft.com/office/officeart/2005/8/layout/hierarchy5"/>
    <dgm:cxn modelId="{D24C9F18-8A08-4FDB-84C9-410E5C72E699}" type="presParOf" srcId="{8508FF68-82B1-4688-AEE4-3C4CA6D1E4BC}" destId="{53EE2BD9-8AE4-47D1-BC41-9A877A37501D}" srcOrd="1" destOrd="0" presId="urn:microsoft.com/office/officeart/2005/8/layout/hierarchy5"/>
    <dgm:cxn modelId="{57B8A987-EADE-4449-BF9A-C3C3696C54CD}" type="presParOf" srcId="{03462F4A-7939-421B-B772-5CC28EBD818A}" destId="{90CA5FFC-5660-44F8-B707-A44B2BAFA449}" srcOrd="6" destOrd="0" presId="urn:microsoft.com/office/officeart/2005/8/layout/hierarchy5"/>
    <dgm:cxn modelId="{32CED1FA-575F-44EC-A514-E8B4BA38FBC1}" type="presParOf" srcId="{90CA5FFC-5660-44F8-B707-A44B2BAFA449}" destId="{49FEC3E1-E67A-491C-A0EC-91A165BC577C}" srcOrd="0" destOrd="0" presId="urn:microsoft.com/office/officeart/2005/8/layout/hierarchy5"/>
    <dgm:cxn modelId="{3A5E362F-8C90-4BEC-9F01-6F017CB036B4}" type="presParOf" srcId="{03462F4A-7939-421B-B772-5CC28EBD818A}" destId="{0CFE0C09-9E68-45FE-8AF0-26778C067637}" srcOrd="7" destOrd="0" presId="urn:microsoft.com/office/officeart/2005/8/layout/hierarchy5"/>
    <dgm:cxn modelId="{95A037A9-E13E-4D4B-9B04-C6424DAA809C}" type="presParOf" srcId="{0CFE0C09-9E68-45FE-8AF0-26778C067637}" destId="{F33A239F-0054-437C-B8EB-6E693C83DD01}" srcOrd="0" destOrd="0" presId="urn:microsoft.com/office/officeart/2005/8/layout/hierarchy5"/>
    <dgm:cxn modelId="{904E6B63-9D63-48F8-AAB6-D211E8901846}" type="presParOf" srcId="{0CFE0C09-9E68-45FE-8AF0-26778C067637}" destId="{0487D98B-7E8F-43DB-9B5B-0F7F0533AC35}" srcOrd="1" destOrd="0" presId="urn:microsoft.com/office/officeart/2005/8/layout/hierarchy5"/>
    <dgm:cxn modelId="{AE519791-150B-4255-9375-A7DA725B7F59}" type="presParOf" srcId="{03462F4A-7939-421B-B772-5CC28EBD818A}" destId="{382F6960-5193-4049-B696-5A284FA6F041}" srcOrd="8" destOrd="0" presId="urn:microsoft.com/office/officeart/2005/8/layout/hierarchy5"/>
    <dgm:cxn modelId="{D61EABFF-1C42-46C5-9668-5457D3B3BC03}" type="presParOf" srcId="{382F6960-5193-4049-B696-5A284FA6F041}" destId="{F24C7D69-CEB9-4EA9-BE15-6E447A1736BC}" srcOrd="0" destOrd="0" presId="urn:microsoft.com/office/officeart/2005/8/layout/hierarchy5"/>
    <dgm:cxn modelId="{44600556-FEE1-412C-BF5D-FBE9BFD3E18E}" type="presParOf" srcId="{03462F4A-7939-421B-B772-5CC28EBD818A}" destId="{2EEF6EAF-C5F7-4858-A688-4A7DADCAB842}" srcOrd="9" destOrd="0" presId="urn:microsoft.com/office/officeart/2005/8/layout/hierarchy5"/>
    <dgm:cxn modelId="{818BC571-D007-4368-B6F9-0FA7A8441852}" type="presParOf" srcId="{2EEF6EAF-C5F7-4858-A688-4A7DADCAB842}" destId="{DF9C9E4C-9584-4D4D-8DE6-64F1E98629FB}" srcOrd="0" destOrd="0" presId="urn:microsoft.com/office/officeart/2005/8/layout/hierarchy5"/>
    <dgm:cxn modelId="{791D3524-B934-42F9-83D2-F354A1230116}" type="presParOf" srcId="{2EEF6EAF-C5F7-4858-A688-4A7DADCAB842}" destId="{ED57DB3E-2B5A-4AFB-BFF3-41B1F9EB826B}" srcOrd="1" destOrd="0" presId="urn:microsoft.com/office/officeart/2005/8/layout/hierarchy5"/>
    <dgm:cxn modelId="{AD2462EC-8B49-48CF-94D0-BDC3758466BC}" type="presParOf" srcId="{03462F4A-7939-421B-B772-5CC28EBD818A}" destId="{18115D9C-4662-417B-BB44-4E6FEE820A7D}" srcOrd="10" destOrd="0" presId="urn:microsoft.com/office/officeart/2005/8/layout/hierarchy5"/>
    <dgm:cxn modelId="{6660225E-DE0C-410E-A3B5-548BD668A481}" type="presParOf" srcId="{18115D9C-4662-417B-BB44-4E6FEE820A7D}" destId="{0328D9AF-7E46-4A51-8876-4751D710AFC0}" srcOrd="0" destOrd="0" presId="urn:microsoft.com/office/officeart/2005/8/layout/hierarchy5"/>
    <dgm:cxn modelId="{C0BD4A31-CB78-4D46-ADAC-A103098230C7}" type="presParOf" srcId="{03462F4A-7939-421B-B772-5CC28EBD818A}" destId="{3C3858E1-C59D-4F22-A240-B44A6F8CC5EE}" srcOrd="11" destOrd="0" presId="urn:microsoft.com/office/officeart/2005/8/layout/hierarchy5"/>
    <dgm:cxn modelId="{59C41ED6-2BA7-4199-BF87-934EE12181AD}" type="presParOf" srcId="{3C3858E1-C59D-4F22-A240-B44A6F8CC5EE}" destId="{E6A53506-BE3E-4BF7-8587-8EAA169B25F2}" srcOrd="0" destOrd="0" presId="urn:microsoft.com/office/officeart/2005/8/layout/hierarchy5"/>
    <dgm:cxn modelId="{082C600B-896C-4B12-A514-46FE6AC2E770}" type="presParOf" srcId="{3C3858E1-C59D-4F22-A240-B44A6F8CC5EE}" destId="{DE80B492-2D30-4BE9-A01A-464DACC96E4D}" srcOrd="1" destOrd="0" presId="urn:microsoft.com/office/officeart/2005/8/layout/hierarchy5"/>
    <dgm:cxn modelId="{679A05A7-CFAB-479C-A184-C2AF8DAB4C06}" type="presParOf" srcId="{05829D75-CAD5-41B6-951D-FE57B36DBEFE}" destId="{CAF00E82-EED0-41D1-AE48-3C29EF33FAB8}" srcOrd="1" destOrd="0" presId="urn:microsoft.com/office/officeart/2005/8/layout/hierarchy5"/>
  </dgm:cxnLst>
  <dgm:bg/>
  <dgm:whole>
    <a:ln>
      <a:solidFill>
        <a:schemeClr val="tx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C546F-C803-40D2-A8EC-BDE14F403F7A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6E8615B-E2BF-4BF1-9415-DB16D8EDCA32}">
      <dgm:prSet phldrT="[Text]" custT="1"/>
      <dgm:spPr/>
      <dgm:t>
        <a:bodyPr/>
        <a:lstStyle/>
        <a:p>
          <a:r>
            <a:rPr lang="de-DE" sz="2000" b="1" dirty="0">
              <a:solidFill>
                <a:srgbClr val="FFC000"/>
              </a:solidFill>
            </a:rPr>
            <a:t>Förderung </a:t>
          </a:r>
          <a:br>
            <a:rPr lang="de-DE" sz="2000" b="1" dirty="0">
              <a:solidFill>
                <a:srgbClr val="FFC000"/>
              </a:solidFill>
            </a:rPr>
          </a:br>
          <a:r>
            <a:rPr lang="de-DE" sz="2000" b="1" dirty="0">
              <a:solidFill>
                <a:srgbClr val="FFC000"/>
              </a:solidFill>
            </a:rPr>
            <a:t>in den Entwicklungs-</a:t>
          </a:r>
          <a:br>
            <a:rPr lang="de-DE" sz="2000" b="1" dirty="0">
              <a:solidFill>
                <a:srgbClr val="FFC000"/>
              </a:solidFill>
            </a:rPr>
          </a:br>
          <a:r>
            <a:rPr lang="de-DE" sz="2000" b="1" dirty="0" err="1">
              <a:solidFill>
                <a:srgbClr val="FFC000"/>
              </a:solidFill>
            </a:rPr>
            <a:t>bereichen</a:t>
          </a:r>
          <a:endParaRPr lang="de-DE" sz="2000" b="1" dirty="0">
            <a:solidFill>
              <a:srgbClr val="FFC000"/>
            </a:solidFill>
          </a:endParaRPr>
        </a:p>
      </dgm:t>
    </dgm:pt>
    <dgm:pt modelId="{E602F1A6-F3BE-4B7B-95BE-A4A4C48CBE40}" type="parTrans" cxnId="{C2ACE385-FB50-4809-91DE-E1F508934961}">
      <dgm:prSet/>
      <dgm:spPr/>
      <dgm:t>
        <a:bodyPr/>
        <a:lstStyle/>
        <a:p>
          <a:endParaRPr lang="de-DE"/>
        </a:p>
      </dgm:t>
    </dgm:pt>
    <dgm:pt modelId="{42C3AA20-20DE-41DE-8F97-C08BAB27BC27}" type="sibTrans" cxnId="{C2ACE385-FB50-4809-91DE-E1F508934961}">
      <dgm:prSet/>
      <dgm:spPr/>
      <dgm:t>
        <a:bodyPr/>
        <a:lstStyle/>
        <a:p>
          <a:endParaRPr lang="de-DE"/>
        </a:p>
      </dgm:t>
    </dgm:pt>
    <dgm:pt modelId="{3DF97C0D-C9D2-418B-9804-33B543DA1D2B}">
      <dgm:prSet phldrT="[Text]" custT="1"/>
      <dgm:spPr/>
      <dgm:t>
        <a:bodyPr/>
        <a:lstStyle/>
        <a:p>
          <a:r>
            <a:rPr lang="de-DE" sz="1800" dirty="0"/>
            <a:t>Kognition</a:t>
          </a:r>
          <a:endParaRPr lang="de-DE" sz="1600" dirty="0"/>
        </a:p>
      </dgm:t>
    </dgm:pt>
    <dgm:pt modelId="{DB254AD9-D183-459B-9E8F-CD784AB432AF}" type="parTrans" cxnId="{9E16FBC2-31D4-48A3-A719-9CF55488A484}">
      <dgm:prSet/>
      <dgm:spPr/>
      <dgm:t>
        <a:bodyPr/>
        <a:lstStyle/>
        <a:p>
          <a:endParaRPr lang="de-DE"/>
        </a:p>
      </dgm:t>
    </dgm:pt>
    <dgm:pt modelId="{F42686D2-C894-4B78-B14D-CE3F402AE14F}" type="sibTrans" cxnId="{9E16FBC2-31D4-48A3-A719-9CF55488A484}">
      <dgm:prSet/>
      <dgm:spPr/>
      <dgm:t>
        <a:bodyPr/>
        <a:lstStyle/>
        <a:p>
          <a:endParaRPr lang="de-DE"/>
        </a:p>
      </dgm:t>
    </dgm:pt>
    <dgm:pt modelId="{F9C8940E-A437-4EFD-BA09-5AF0017FDD54}">
      <dgm:prSet phldrT="[Text]" custT="1"/>
      <dgm:spPr/>
      <dgm:t>
        <a:bodyPr/>
        <a:lstStyle/>
        <a:p>
          <a:r>
            <a:rPr lang="de-DE" sz="1800" dirty="0"/>
            <a:t>Wahrnehmung</a:t>
          </a:r>
        </a:p>
      </dgm:t>
    </dgm:pt>
    <dgm:pt modelId="{F75D2B59-7F3C-45E5-9996-3FD755300720}" type="parTrans" cxnId="{6314D8E5-BDCD-4F4B-B5CE-D27FAE92DF91}">
      <dgm:prSet/>
      <dgm:spPr/>
      <dgm:t>
        <a:bodyPr/>
        <a:lstStyle/>
        <a:p>
          <a:endParaRPr lang="de-DE"/>
        </a:p>
      </dgm:t>
    </dgm:pt>
    <dgm:pt modelId="{77BBC126-BC02-45F8-BF84-EC02DDD57581}" type="sibTrans" cxnId="{6314D8E5-BDCD-4F4B-B5CE-D27FAE92DF91}">
      <dgm:prSet/>
      <dgm:spPr/>
      <dgm:t>
        <a:bodyPr/>
        <a:lstStyle/>
        <a:p>
          <a:endParaRPr lang="de-DE"/>
        </a:p>
      </dgm:t>
    </dgm:pt>
    <dgm:pt modelId="{0B3A545C-4D07-4697-B494-6E31EACB5E51}">
      <dgm:prSet phldrT="[Text]" custT="1"/>
      <dgm:spPr/>
      <dgm:t>
        <a:bodyPr/>
        <a:lstStyle/>
        <a:p>
          <a:r>
            <a:rPr lang="de-DE" sz="1800" dirty="0"/>
            <a:t>Motorik</a:t>
          </a:r>
          <a:endParaRPr lang="de-DE" sz="1600" dirty="0"/>
        </a:p>
      </dgm:t>
    </dgm:pt>
    <dgm:pt modelId="{7F2397D8-9197-47B9-894A-AB5516640E0E}" type="parTrans" cxnId="{8A6AD3CE-C766-4B62-ABE6-9CB5421A5370}">
      <dgm:prSet/>
      <dgm:spPr/>
      <dgm:t>
        <a:bodyPr/>
        <a:lstStyle/>
        <a:p>
          <a:endParaRPr lang="de-DE"/>
        </a:p>
      </dgm:t>
    </dgm:pt>
    <dgm:pt modelId="{FEC2EF66-6E42-4759-A69C-82FA6DC21C37}" type="sibTrans" cxnId="{8A6AD3CE-C766-4B62-ABE6-9CB5421A5370}">
      <dgm:prSet/>
      <dgm:spPr/>
      <dgm:t>
        <a:bodyPr/>
        <a:lstStyle/>
        <a:p>
          <a:endParaRPr lang="de-DE"/>
        </a:p>
      </dgm:t>
    </dgm:pt>
    <dgm:pt modelId="{D6D9F0FB-C628-45B8-A8C8-D9646FF154D7}">
      <dgm:prSet phldrT="[Text]" custT="1"/>
      <dgm:spPr/>
      <dgm:t>
        <a:bodyPr/>
        <a:lstStyle/>
        <a:p>
          <a:r>
            <a:rPr lang="de-DE" sz="1800" dirty="0"/>
            <a:t>Kommunikation</a:t>
          </a:r>
          <a:endParaRPr lang="de-DE" sz="1600" dirty="0"/>
        </a:p>
      </dgm:t>
    </dgm:pt>
    <dgm:pt modelId="{953C5931-11EE-426E-AEB2-ACE9DE88F434}" type="parTrans" cxnId="{F147C7D4-1E86-4AA8-BF07-6ADD98C37ECB}">
      <dgm:prSet/>
      <dgm:spPr/>
      <dgm:t>
        <a:bodyPr/>
        <a:lstStyle/>
        <a:p>
          <a:endParaRPr lang="de-DE"/>
        </a:p>
      </dgm:t>
    </dgm:pt>
    <dgm:pt modelId="{54B40DFD-1EDA-415A-8DA6-CB5E7B08A13E}" type="sibTrans" cxnId="{F147C7D4-1E86-4AA8-BF07-6ADD98C37ECB}">
      <dgm:prSet/>
      <dgm:spPr/>
      <dgm:t>
        <a:bodyPr/>
        <a:lstStyle/>
        <a:p>
          <a:endParaRPr lang="de-DE"/>
        </a:p>
      </dgm:t>
    </dgm:pt>
    <dgm:pt modelId="{ED88ABF7-AB4E-495A-854E-196B1B884BF2}">
      <dgm:prSet phldrT="[Text]" custT="1"/>
      <dgm:spPr/>
      <dgm:t>
        <a:bodyPr/>
        <a:lstStyle/>
        <a:p>
          <a:r>
            <a:rPr lang="de-DE" sz="1800" dirty="0"/>
            <a:t>Sozialisation</a:t>
          </a:r>
          <a:endParaRPr lang="de-DE" sz="1600" dirty="0"/>
        </a:p>
      </dgm:t>
    </dgm:pt>
    <dgm:pt modelId="{7D99C480-B33D-480D-A935-6875926F2758}" type="parTrans" cxnId="{8F401FE0-488B-4AB7-B595-970BFF24C5FC}">
      <dgm:prSet/>
      <dgm:spPr/>
      <dgm:t>
        <a:bodyPr/>
        <a:lstStyle/>
        <a:p>
          <a:endParaRPr lang="de-DE"/>
        </a:p>
      </dgm:t>
    </dgm:pt>
    <dgm:pt modelId="{0E2FB6DF-A247-481F-AADA-C884295826B2}" type="sibTrans" cxnId="{8F401FE0-488B-4AB7-B595-970BFF24C5FC}">
      <dgm:prSet/>
      <dgm:spPr/>
      <dgm:t>
        <a:bodyPr/>
        <a:lstStyle/>
        <a:p>
          <a:endParaRPr lang="de-DE"/>
        </a:p>
      </dgm:t>
    </dgm:pt>
    <dgm:pt modelId="{344C526B-249F-491E-A7EE-32A8BEAB1D6A}" type="pres">
      <dgm:prSet presAssocID="{E50C546F-C803-40D2-A8EC-BDE14F403F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45CDFC-1A33-4837-8375-2C314176C562}" type="pres">
      <dgm:prSet presAssocID="{76E8615B-E2BF-4BF1-9415-DB16D8EDCA32}" presName="centerShape" presStyleLbl="node0" presStyleIdx="0" presStyleCnt="1" custScaleX="142279" custScaleY="134923" custLinFactNeighborX="-482" custLinFactNeighborY="0"/>
      <dgm:spPr/>
    </dgm:pt>
    <dgm:pt modelId="{CC5A8713-62A0-4EE2-BC4D-A622691CF3BD}" type="pres">
      <dgm:prSet presAssocID="{3DF97C0D-C9D2-418B-9804-33B543DA1D2B}" presName="node" presStyleLbl="node1" presStyleIdx="0" presStyleCnt="5" custScaleX="191150" custRadScaleRad="101543" custRadScaleInc="-14751">
        <dgm:presLayoutVars>
          <dgm:bulletEnabled val="1"/>
        </dgm:presLayoutVars>
      </dgm:prSet>
      <dgm:spPr/>
    </dgm:pt>
    <dgm:pt modelId="{1BBFEF1B-0AAA-40C3-AF93-4BB06FCD7CA7}" type="pres">
      <dgm:prSet presAssocID="{3DF97C0D-C9D2-418B-9804-33B543DA1D2B}" presName="dummy" presStyleCnt="0"/>
      <dgm:spPr/>
    </dgm:pt>
    <dgm:pt modelId="{22CE5765-BF24-473B-B7F3-490E2797A61C}" type="pres">
      <dgm:prSet presAssocID="{F42686D2-C894-4B78-B14D-CE3F402AE14F}" presName="sibTrans" presStyleLbl="sibTrans2D1" presStyleIdx="0" presStyleCnt="5"/>
      <dgm:spPr/>
    </dgm:pt>
    <dgm:pt modelId="{72F35EBF-C745-4A6B-9AC4-2679E0729642}" type="pres">
      <dgm:prSet presAssocID="{F9C8940E-A437-4EFD-BA09-5AF0017FDD54}" presName="node" presStyleLbl="node1" presStyleIdx="1" presStyleCnt="5" custScaleX="171239" custRadScaleRad="123101" custRadScaleInc="18523">
        <dgm:presLayoutVars>
          <dgm:bulletEnabled val="1"/>
        </dgm:presLayoutVars>
      </dgm:prSet>
      <dgm:spPr/>
    </dgm:pt>
    <dgm:pt modelId="{B48103AC-AC4C-4DE7-B256-3DBA68984A0A}" type="pres">
      <dgm:prSet presAssocID="{F9C8940E-A437-4EFD-BA09-5AF0017FDD54}" presName="dummy" presStyleCnt="0"/>
      <dgm:spPr/>
    </dgm:pt>
    <dgm:pt modelId="{B8497116-0691-43A9-8574-3BCBBAA61EFC}" type="pres">
      <dgm:prSet presAssocID="{77BBC126-BC02-45F8-BF84-EC02DDD57581}" presName="sibTrans" presStyleLbl="sibTrans2D1" presStyleIdx="1" presStyleCnt="5" custScaleX="98545" custScaleY="106800"/>
      <dgm:spPr/>
    </dgm:pt>
    <dgm:pt modelId="{6C0AE199-6A47-45CF-9BF5-63E7D0CF8624}" type="pres">
      <dgm:prSet presAssocID="{0B3A545C-4D07-4697-B494-6E31EACB5E51}" presName="node" presStyleLbl="node1" presStyleIdx="2" presStyleCnt="5" custScaleX="184843" custRadScaleRad="116392" custRadScaleInc="-51186">
        <dgm:presLayoutVars>
          <dgm:bulletEnabled val="1"/>
        </dgm:presLayoutVars>
      </dgm:prSet>
      <dgm:spPr/>
    </dgm:pt>
    <dgm:pt modelId="{B827E39C-F114-45BD-85EA-A40AFA037138}" type="pres">
      <dgm:prSet presAssocID="{0B3A545C-4D07-4697-B494-6E31EACB5E51}" presName="dummy" presStyleCnt="0"/>
      <dgm:spPr/>
    </dgm:pt>
    <dgm:pt modelId="{316BBE86-5F31-495E-895F-16CBCBF78C19}" type="pres">
      <dgm:prSet presAssocID="{FEC2EF66-6E42-4759-A69C-82FA6DC21C37}" presName="sibTrans" presStyleLbl="sibTrans2D1" presStyleIdx="2" presStyleCnt="5"/>
      <dgm:spPr/>
    </dgm:pt>
    <dgm:pt modelId="{231D380A-59EF-4915-B4DA-6C9AC00E6A6F}" type="pres">
      <dgm:prSet presAssocID="{D6D9F0FB-C628-45B8-A8C8-D9646FF154D7}" presName="node" presStyleLbl="node1" presStyleIdx="3" presStyleCnt="5" custScaleX="192891" custRadScaleRad="115302" custRadScaleInc="49167">
        <dgm:presLayoutVars>
          <dgm:bulletEnabled val="1"/>
        </dgm:presLayoutVars>
      </dgm:prSet>
      <dgm:spPr/>
    </dgm:pt>
    <dgm:pt modelId="{CFB8A155-839D-41C5-B63C-20EFEC4E6270}" type="pres">
      <dgm:prSet presAssocID="{D6D9F0FB-C628-45B8-A8C8-D9646FF154D7}" presName="dummy" presStyleCnt="0"/>
      <dgm:spPr/>
    </dgm:pt>
    <dgm:pt modelId="{2468BA9A-0AC0-44B2-88B3-AD1204A71F57}" type="pres">
      <dgm:prSet presAssocID="{54B40DFD-1EDA-415A-8DA6-CB5E7B08A13E}" presName="sibTrans" presStyleLbl="sibTrans2D1" presStyleIdx="3" presStyleCnt="5"/>
      <dgm:spPr/>
    </dgm:pt>
    <dgm:pt modelId="{88565A0B-5B3A-4148-AF85-F8813DD35FA4}" type="pres">
      <dgm:prSet presAssocID="{ED88ABF7-AB4E-495A-854E-196B1B884BF2}" presName="node" presStyleLbl="node1" presStyleIdx="4" presStyleCnt="5" custScaleX="175842" custRadScaleRad="125278" custRadScaleInc="-19522">
        <dgm:presLayoutVars>
          <dgm:bulletEnabled val="1"/>
        </dgm:presLayoutVars>
      </dgm:prSet>
      <dgm:spPr/>
    </dgm:pt>
    <dgm:pt modelId="{11006467-8B9A-4904-AA5E-29FBEE25C724}" type="pres">
      <dgm:prSet presAssocID="{ED88ABF7-AB4E-495A-854E-196B1B884BF2}" presName="dummy" presStyleCnt="0"/>
      <dgm:spPr/>
    </dgm:pt>
    <dgm:pt modelId="{C3B0DD72-7E0C-4BAE-9849-3C314608AC51}" type="pres">
      <dgm:prSet presAssocID="{0E2FB6DF-A247-481F-AADA-C884295826B2}" presName="sibTrans" presStyleLbl="sibTrans2D1" presStyleIdx="4" presStyleCnt="5"/>
      <dgm:spPr/>
    </dgm:pt>
  </dgm:ptLst>
  <dgm:cxnLst>
    <dgm:cxn modelId="{2EF23209-458B-4D49-AD0E-FB655D49548D}" type="presOf" srcId="{F9C8940E-A437-4EFD-BA09-5AF0017FDD54}" destId="{72F35EBF-C745-4A6B-9AC4-2679E0729642}" srcOrd="0" destOrd="0" presId="urn:microsoft.com/office/officeart/2005/8/layout/radial6"/>
    <dgm:cxn modelId="{E833EE5D-612B-43F2-BC66-20DE86CCD0BC}" type="presOf" srcId="{ED88ABF7-AB4E-495A-854E-196B1B884BF2}" destId="{88565A0B-5B3A-4148-AF85-F8813DD35FA4}" srcOrd="0" destOrd="0" presId="urn:microsoft.com/office/officeart/2005/8/layout/radial6"/>
    <dgm:cxn modelId="{53A2EC4A-94BE-48B0-80CF-803415A8D16F}" type="presOf" srcId="{0B3A545C-4D07-4697-B494-6E31EACB5E51}" destId="{6C0AE199-6A47-45CF-9BF5-63E7D0CF8624}" srcOrd="0" destOrd="0" presId="urn:microsoft.com/office/officeart/2005/8/layout/radial6"/>
    <dgm:cxn modelId="{20166650-FAA1-4A5B-924D-35AE7C06B1AC}" type="presOf" srcId="{54B40DFD-1EDA-415A-8DA6-CB5E7B08A13E}" destId="{2468BA9A-0AC0-44B2-88B3-AD1204A71F57}" srcOrd="0" destOrd="0" presId="urn:microsoft.com/office/officeart/2005/8/layout/radial6"/>
    <dgm:cxn modelId="{AD9A6356-D498-4B67-B378-7BAE679F6ECD}" type="presOf" srcId="{76E8615B-E2BF-4BF1-9415-DB16D8EDCA32}" destId="{7B45CDFC-1A33-4837-8375-2C314176C562}" srcOrd="0" destOrd="0" presId="urn:microsoft.com/office/officeart/2005/8/layout/radial6"/>
    <dgm:cxn modelId="{C2ACE385-FB50-4809-91DE-E1F508934961}" srcId="{E50C546F-C803-40D2-A8EC-BDE14F403F7A}" destId="{76E8615B-E2BF-4BF1-9415-DB16D8EDCA32}" srcOrd="0" destOrd="0" parTransId="{E602F1A6-F3BE-4B7B-95BE-A4A4C48CBE40}" sibTransId="{42C3AA20-20DE-41DE-8F97-C08BAB27BC27}"/>
    <dgm:cxn modelId="{54173695-3AE2-4F58-AC8B-A97DC8E7FB23}" type="presOf" srcId="{E50C546F-C803-40D2-A8EC-BDE14F403F7A}" destId="{344C526B-249F-491E-A7EE-32A8BEAB1D6A}" srcOrd="0" destOrd="0" presId="urn:microsoft.com/office/officeart/2005/8/layout/radial6"/>
    <dgm:cxn modelId="{D76537B1-E7A3-4C96-95DF-5E202FE01716}" type="presOf" srcId="{FEC2EF66-6E42-4759-A69C-82FA6DC21C37}" destId="{316BBE86-5F31-495E-895F-16CBCBF78C19}" srcOrd="0" destOrd="0" presId="urn:microsoft.com/office/officeart/2005/8/layout/radial6"/>
    <dgm:cxn modelId="{AF53DEB4-7ABA-4808-91D2-9DC0ABF47428}" type="presOf" srcId="{0E2FB6DF-A247-481F-AADA-C884295826B2}" destId="{C3B0DD72-7E0C-4BAE-9849-3C314608AC51}" srcOrd="0" destOrd="0" presId="urn:microsoft.com/office/officeart/2005/8/layout/radial6"/>
    <dgm:cxn modelId="{99F500B7-10B2-4A31-8688-E1C4BE55E599}" type="presOf" srcId="{77BBC126-BC02-45F8-BF84-EC02DDD57581}" destId="{B8497116-0691-43A9-8574-3BCBBAA61EFC}" srcOrd="0" destOrd="0" presId="urn:microsoft.com/office/officeart/2005/8/layout/radial6"/>
    <dgm:cxn modelId="{9E16FBC2-31D4-48A3-A719-9CF55488A484}" srcId="{76E8615B-E2BF-4BF1-9415-DB16D8EDCA32}" destId="{3DF97C0D-C9D2-418B-9804-33B543DA1D2B}" srcOrd="0" destOrd="0" parTransId="{DB254AD9-D183-459B-9E8F-CD784AB432AF}" sibTransId="{F42686D2-C894-4B78-B14D-CE3F402AE14F}"/>
    <dgm:cxn modelId="{8A6AD3CE-C766-4B62-ABE6-9CB5421A5370}" srcId="{76E8615B-E2BF-4BF1-9415-DB16D8EDCA32}" destId="{0B3A545C-4D07-4697-B494-6E31EACB5E51}" srcOrd="2" destOrd="0" parTransId="{7F2397D8-9197-47B9-894A-AB5516640E0E}" sibTransId="{FEC2EF66-6E42-4759-A69C-82FA6DC21C37}"/>
    <dgm:cxn modelId="{F147C7D4-1E86-4AA8-BF07-6ADD98C37ECB}" srcId="{76E8615B-E2BF-4BF1-9415-DB16D8EDCA32}" destId="{D6D9F0FB-C628-45B8-A8C8-D9646FF154D7}" srcOrd="3" destOrd="0" parTransId="{953C5931-11EE-426E-AEB2-ACE9DE88F434}" sibTransId="{54B40DFD-1EDA-415A-8DA6-CB5E7B08A13E}"/>
    <dgm:cxn modelId="{8F401FE0-488B-4AB7-B595-970BFF24C5FC}" srcId="{76E8615B-E2BF-4BF1-9415-DB16D8EDCA32}" destId="{ED88ABF7-AB4E-495A-854E-196B1B884BF2}" srcOrd="4" destOrd="0" parTransId="{7D99C480-B33D-480D-A935-6875926F2758}" sibTransId="{0E2FB6DF-A247-481F-AADA-C884295826B2}"/>
    <dgm:cxn modelId="{6314D8E5-BDCD-4F4B-B5CE-D27FAE92DF91}" srcId="{76E8615B-E2BF-4BF1-9415-DB16D8EDCA32}" destId="{F9C8940E-A437-4EFD-BA09-5AF0017FDD54}" srcOrd="1" destOrd="0" parTransId="{F75D2B59-7F3C-45E5-9996-3FD755300720}" sibTransId="{77BBC126-BC02-45F8-BF84-EC02DDD57581}"/>
    <dgm:cxn modelId="{02BE6FF2-B3EB-4B0E-B096-88D76735441F}" type="presOf" srcId="{3DF97C0D-C9D2-418B-9804-33B543DA1D2B}" destId="{CC5A8713-62A0-4EE2-BC4D-A622691CF3BD}" srcOrd="0" destOrd="0" presId="urn:microsoft.com/office/officeart/2005/8/layout/radial6"/>
    <dgm:cxn modelId="{C6A9E3F3-EA73-43B8-8253-EC98175719DC}" type="presOf" srcId="{D6D9F0FB-C628-45B8-A8C8-D9646FF154D7}" destId="{231D380A-59EF-4915-B4DA-6C9AC00E6A6F}" srcOrd="0" destOrd="0" presId="urn:microsoft.com/office/officeart/2005/8/layout/radial6"/>
    <dgm:cxn modelId="{2B7805F5-0D3D-4753-9104-2D2D3EFC70E9}" type="presOf" srcId="{F42686D2-C894-4B78-B14D-CE3F402AE14F}" destId="{22CE5765-BF24-473B-B7F3-490E2797A61C}" srcOrd="0" destOrd="0" presId="urn:microsoft.com/office/officeart/2005/8/layout/radial6"/>
    <dgm:cxn modelId="{A86E0205-DDF7-4D31-ADA2-09D45D0DC968}" type="presParOf" srcId="{344C526B-249F-491E-A7EE-32A8BEAB1D6A}" destId="{7B45CDFC-1A33-4837-8375-2C314176C562}" srcOrd="0" destOrd="0" presId="urn:microsoft.com/office/officeart/2005/8/layout/radial6"/>
    <dgm:cxn modelId="{3F9DB365-C5C5-4E28-8B6D-8D39F9EA4AD1}" type="presParOf" srcId="{344C526B-249F-491E-A7EE-32A8BEAB1D6A}" destId="{CC5A8713-62A0-4EE2-BC4D-A622691CF3BD}" srcOrd="1" destOrd="0" presId="urn:microsoft.com/office/officeart/2005/8/layout/radial6"/>
    <dgm:cxn modelId="{1144CF53-8888-41FB-969F-8F49524FDFED}" type="presParOf" srcId="{344C526B-249F-491E-A7EE-32A8BEAB1D6A}" destId="{1BBFEF1B-0AAA-40C3-AF93-4BB06FCD7CA7}" srcOrd="2" destOrd="0" presId="urn:microsoft.com/office/officeart/2005/8/layout/radial6"/>
    <dgm:cxn modelId="{0BAC32FA-E22A-4607-8026-F0C24DDD7AD1}" type="presParOf" srcId="{344C526B-249F-491E-A7EE-32A8BEAB1D6A}" destId="{22CE5765-BF24-473B-B7F3-490E2797A61C}" srcOrd="3" destOrd="0" presId="urn:microsoft.com/office/officeart/2005/8/layout/radial6"/>
    <dgm:cxn modelId="{CC4CA848-57D0-4950-AA2E-2DF73D68EF8D}" type="presParOf" srcId="{344C526B-249F-491E-A7EE-32A8BEAB1D6A}" destId="{72F35EBF-C745-4A6B-9AC4-2679E0729642}" srcOrd="4" destOrd="0" presId="urn:microsoft.com/office/officeart/2005/8/layout/radial6"/>
    <dgm:cxn modelId="{F8772D06-EAC9-4DE1-B47F-D51F3AEC6602}" type="presParOf" srcId="{344C526B-249F-491E-A7EE-32A8BEAB1D6A}" destId="{B48103AC-AC4C-4DE7-B256-3DBA68984A0A}" srcOrd="5" destOrd="0" presId="urn:microsoft.com/office/officeart/2005/8/layout/radial6"/>
    <dgm:cxn modelId="{BB0EAAFB-9165-43F3-B40F-EC8C39557226}" type="presParOf" srcId="{344C526B-249F-491E-A7EE-32A8BEAB1D6A}" destId="{B8497116-0691-43A9-8574-3BCBBAA61EFC}" srcOrd="6" destOrd="0" presId="urn:microsoft.com/office/officeart/2005/8/layout/radial6"/>
    <dgm:cxn modelId="{77AACF4E-9E34-4FA2-8C43-D7CC10D87D1C}" type="presParOf" srcId="{344C526B-249F-491E-A7EE-32A8BEAB1D6A}" destId="{6C0AE199-6A47-45CF-9BF5-63E7D0CF8624}" srcOrd="7" destOrd="0" presId="urn:microsoft.com/office/officeart/2005/8/layout/radial6"/>
    <dgm:cxn modelId="{9F5054CF-9369-4886-955D-1582826BB2C2}" type="presParOf" srcId="{344C526B-249F-491E-A7EE-32A8BEAB1D6A}" destId="{B827E39C-F114-45BD-85EA-A40AFA037138}" srcOrd="8" destOrd="0" presId="urn:microsoft.com/office/officeart/2005/8/layout/radial6"/>
    <dgm:cxn modelId="{ACE758B7-ED8B-4A06-B5BE-F30A14C29C1C}" type="presParOf" srcId="{344C526B-249F-491E-A7EE-32A8BEAB1D6A}" destId="{316BBE86-5F31-495E-895F-16CBCBF78C19}" srcOrd="9" destOrd="0" presId="urn:microsoft.com/office/officeart/2005/8/layout/radial6"/>
    <dgm:cxn modelId="{E57921C5-AB35-4152-BA6B-C1305F5DE54D}" type="presParOf" srcId="{344C526B-249F-491E-A7EE-32A8BEAB1D6A}" destId="{231D380A-59EF-4915-B4DA-6C9AC00E6A6F}" srcOrd="10" destOrd="0" presId="urn:microsoft.com/office/officeart/2005/8/layout/radial6"/>
    <dgm:cxn modelId="{6F958C82-0A0F-4B7F-8D22-0375E39FDBDD}" type="presParOf" srcId="{344C526B-249F-491E-A7EE-32A8BEAB1D6A}" destId="{CFB8A155-839D-41C5-B63C-20EFEC4E6270}" srcOrd="11" destOrd="0" presId="urn:microsoft.com/office/officeart/2005/8/layout/radial6"/>
    <dgm:cxn modelId="{785851E6-F097-4515-99CD-3328A51CE160}" type="presParOf" srcId="{344C526B-249F-491E-A7EE-32A8BEAB1D6A}" destId="{2468BA9A-0AC0-44B2-88B3-AD1204A71F57}" srcOrd="12" destOrd="0" presId="urn:microsoft.com/office/officeart/2005/8/layout/radial6"/>
    <dgm:cxn modelId="{876DBF68-B872-493F-BB8C-9AA9522E08B0}" type="presParOf" srcId="{344C526B-249F-491E-A7EE-32A8BEAB1D6A}" destId="{88565A0B-5B3A-4148-AF85-F8813DD35FA4}" srcOrd="13" destOrd="0" presId="urn:microsoft.com/office/officeart/2005/8/layout/radial6"/>
    <dgm:cxn modelId="{AC83304F-3510-4349-959D-733A19A44C0E}" type="presParOf" srcId="{344C526B-249F-491E-A7EE-32A8BEAB1D6A}" destId="{11006467-8B9A-4904-AA5E-29FBEE25C724}" srcOrd="14" destOrd="0" presId="urn:microsoft.com/office/officeart/2005/8/layout/radial6"/>
    <dgm:cxn modelId="{90E3DD10-CF84-494A-87CD-BF7A80A282B6}" type="presParOf" srcId="{344C526B-249F-491E-A7EE-32A8BEAB1D6A}" destId="{C3B0DD72-7E0C-4BAE-9849-3C314608AC5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CC70E3-3EC7-48E6-9D4C-3616991AC0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048152A-B87D-4F37-871A-7CC98DD6C24B}">
      <dgm:prSet phldrT="[Text]"/>
      <dgm:spPr/>
      <dgm:t>
        <a:bodyPr/>
        <a:lstStyle/>
        <a:p>
          <a:r>
            <a:rPr lang="de-DE" dirty="0"/>
            <a:t>Diagnostik </a:t>
          </a:r>
          <a:br>
            <a:rPr lang="de-DE" dirty="0"/>
          </a:br>
          <a:r>
            <a:rPr lang="de-DE" dirty="0"/>
            <a:t>&amp; </a:t>
          </a:r>
          <a:br>
            <a:rPr lang="de-DE" dirty="0"/>
          </a:br>
          <a:r>
            <a:rPr lang="de-DE" dirty="0"/>
            <a:t>Förderung</a:t>
          </a:r>
        </a:p>
      </dgm:t>
    </dgm:pt>
    <dgm:pt modelId="{31EF1EE8-1EAA-4509-A82F-EB99CBA4DD23}" type="parTrans" cxnId="{03FD516D-F9F7-4DA0-855F-6F2E637D356C}">
      <dgm:prSet/>
      <dgm:spPr/>
      <dgm:t>
        <a:bodyPr/>
        <a:lstStyle/>
        <a:p>
          <a:endParaRPr lang="de-DE"/>
        </a:p>
      </dgm:t>
    </dgm:pt>
    <dgm:pt modelId="{B0448BD3-5EC6-4A42-A294-DFD6FB7EA707}" type="sibTrans" cxnId="{03FD516D-F9F7-4DA0-855F-6F2E637D356C}">
      <dgm:prSet/>
      <dgm:spPr/>
      <dgm:t>
        <a:bodyPr/>
        <a:lstStyle/>
        <a:p>
          <a:endParaRPr lang="de-DE"/>
        </a:p>
      </dgm:t>
    </dgm:pt>
    <dgm:pt modelId="{FE4DBFEC-3FDF-4E71-8FCF-6D56EAA1A99E}">
      <dgm:prSet phldrT="[Text]"/>
      <dgm:spPr/>
      <dgm:t>
        <a:bodyPr/>
        <a:lstStyle/>
        <a:p>
          <a:r>
            <a:rPr lang="de-DE" dirty="0"/>
            <a:t>Unterricht</a:t>
          </a:r>
        </a:p>
      </dgm:t>
    </dgm:pt>
    <dgm:pt modelId="{9B11C2B1-F23A-44F1-AF9A-2442ABAF6134}" type="parTrans" cxnId="{131BACE2-063D-4076-810B-4DF0A5F8AE3B}">
      <dgm:prSet/>
      <dgm:spPr/>
      <dgm:t>
        <a:bodyPr/>
        <a:lstStyle/>
        <a:p>
          <a:endParaRPr lang="de-DE"/>
        </a:p>
      </dgm:t>
    </dgm:pt>
    <dgm:pt modelId="{65FF2EFB-5AB5-40B8-BB79-B16AC9DBEEB3}" type="sibTrans" cxnId="{131BACE2-063D-4076-810B-4DF0A5F8AE3B}">
      <dgm:prSet/>
      <dgm:spPr/>
      <dgm:t>
        <a:bodyPr/>
        <a:lstStyle/>
        <a:p>
          <a:endParaRPr lang="de-DE"/>
        </a:p>
      </dgm:t>
    </dgm:pt>
    <dgm:pt modelId="{E2FE05C4-EBC2-415E-9F4A-ED1F660FC212}">
      <dgm:prSet phldrT="[Text]"/>
      <dgm:spPr/>
      <dgm:t>
        <a:bodyPr/>
        <a:lstStyle/>
        <a:p>
          <a:pPr algn="ctr"/>
          <a:r>
            <a:rPr lang="de-DE" dirty="0"/>
            <a:t>Schulinterne</a:t>
          </a:r>
          <a:br>
            <a:rPr lang="de-DE" dirty="0"/>
          </a:br>
          <a:r>
            <a:rPr lang="de-DE" dirty="0"/>
            <a:t>       Konzepte	</a:t>
          </a:r>
        </a:p>
      </dgm:t>
    </dgm:pt>
    <dgm:pt modelId="{1CB001DA-578A-468B-B1FC-AE91F97A0FB5}" type="parTrans" cxnId="{3861102B-06A1-4473-9D25-45B66A62690B}">
      <dgm:prSet/>
      <dgm:spPr/>
      <dgm:t>
        <a:bodyPr/>
        <a:lstStyle/>
        <a:p>
          <a:endParaRPr lang="de-DE"/>
        </a:p>
      </dgm:t>
    </dgm:pt>
    <dgm:pt modelId="{2AF2FC04-B2BF-4AED-BB12-7A3E75096159}" type="sibTrans" cxnId="{3861102B-06A1-4473-9D25-45B66A62690B}">
      <dgm:prSet/>
      <dgm:spPr/>
      <dgm:t>
        <a:bodyPr/>
        <a:lstStyle/>
        <a:p>
          <a:endParaRPr lang="de-DE"/>
        </a:p>
      </dgm:t>
    </dgm:pt>
    <dgm:pt modelId="{A1EAD45F-4484-42C1-AD66-DEAB62FD58B1}">
      <dgm:prSet phldrT="[Text]"/>
      <dgm:spPr/>
      <dgm:t>
        <a:bodyPr/>
        <a:lstStyle/>
        <a:p>
          <a:r>
            <a:rPr lang="de-DE" dirty="0"/>
            <a:t>Berufsvorbereitung</a:t>
          </a:r>
        </a:p>
      </dgm:t>
    </dgm:pt>
    <dgm:pt modelId="{005492A7-982D-44AE-AD96-2517286BAD96}" type="parTrans" cxnId="{6EAACC83-62FD-4EBF-9930-7EB0962BFC31}">
      <dgm:prSet/>
      <dgm:spPr/>
      <dgm:t>
        <a:bodyPr/>
        <a:lstStyle/>
        <a:p>
          <a:endParaRPr lang="de-DE"/>
        </a:p>
      </dgm:t>
    </dgm:pt>
    <dgm:pt modelId="{2C3AD0A1-F4D9-44FA-B473-2F32C298D75E}" type="sibTrans" cxnId="{6EAACC83-62FD-4EBF-9930-7EB0962BFC31}">
      <dgm:prSet/>
      <dgm:spPr/>
      <dgm:t>
        <a:bodyPr/>
        <a:lstStyle/>
        <a:p>
          <a:endParaRPr lang="de-DE"/>
        </a:p>
      </dgm:t>
    </dgm:pt>
    <dgm:pt modelId="{1A0756A2-DD37-40C2-B068-03037A977756}" type="pres">
      <dgm:prSet presAssocID="{5FCC70E3-3EC7-48E6-9D4C-3616991AC08E}" presName="diagram" presStyleCnt="0">
        <dgm:presLayoutVars>
          <dgm:dir/>
          <dgm:resizeHandles val="exact"/>
        </dgm:presLayoutVars>
      </dgm:prSet>
      <dgm:spPr/>
    </dgm:pt>
    <dgm:pt modelId="{8F0BC5F4-59A2-4988-BF9D-ADFA00E5322E}" type="pres">
      <dgm:prSet presAssocID="{A048152A-B87D-4F37-871A-7CC98DD6C24B}" presName="node" presStyleLbl="node1" presStyleIdx="0" presStyleCnt="4">
        <dgm:presLayoutVars>
          <dgm:bulletEnabled val="1"/>
        </dgm:presLayoutVars>
      </dgm:prSet>
      <dgm:spPr/>
    </dgm:pt>
    <dgm:pt modelId="{03FAF411-7036-4763-8435-EB74C833E18C}" type="pres">
      <dgm:prSet presAssocID="{B0448BD3-5EC6-4A42-A294-DFD6FB7EA707}" presName="sibTrans" presStyleCnt="0"/>
      <dgm:spPr/>
    </dgm:pt>
    <dgm:pt modelId="{6F3C0DEA-643A-4066-8B33-FBD13F26D618}" type="pres">
      <dgm:prSet presAssocID="{FE4DBFEC-3FDF-4E71-8FCF-6D56EAA1A99E}" presName="node" presStyleLbl="node1" presStyleIdx="1" presStyleCnt="4">
        <dgm:presLayoutVars>
          <dgm:bulletEnabled val="1"/>
        </dgm:presLayoutVars>
      </dgm:prSet>
      <dgm:spPr/>
    </dgm:pt>
    <dgm:pt modelId="{9558CE1B-19B4-4703-B152-86C37F00363B}" type="pres">
      <dgm:prSet presAssocID="{65FF2EFB-5AB5-40B8-BB79-B16AC9DBEEB3}" presName="sibTrans" presStyleCnt="0"/>
      <dgm:spPr/>
    </dgm:pt>
    <dgm:pt modelId="{E6C8C46E-2D6D-4581-AD2F-B842F3855D15}" type="pres">
      <dgm:prSet presAssocID="{E2FE05C4-EBC2-415E-9F4A-ED1F660FC212}" presName="node" presStyleLbl="node1" presStyleIdx="2" presStyleCnt="4">
        <dgm:presLayoutVars>
          <dgm:bulletEnabled val="1"/>
        </dgm:presLayoutVars>
      </dgm:prSet>
      <dgm:spPr/>
    </dgm:pt>
    <dgm:pt modelId="{63C09BA6-5E34-4C99-971B-C0D29601297E}" type="pres">
      <dgm:prSet presAssocID="{2AF2FC04-B2BF-4AED-BB12-7A3E75096159}" presName="sibTrans" presStyleCnt="0"/>
      <dgm:spPr/>
    </dgm:pt>
    <dgm:pt modelId="{A1F09093-A0BE-4AA7-83A7-AD5294C5D291}" type="pres">
      <dgm:prSet presAssocID="{A1EAD45F-4484-42C1-AD66-DEAB62FD58B1}" presName="node" presStyleLbl="node1" presStyleIdx="3" presStyleCnt="4">
        <dgm:presLayoutVars>
          <dgm:bulletEnabled val="1"/>
        </dgm:presLayoutVars>
      </dgm:prSet>
      <dgm:spPr/>
    </dgm:pt>
  </dgm:ptLst>
  <dgm:cxnLst>
    <dgm:cxn modelId="{3861102B-06A1-4473-9D25-45B66A62690B}" srcId="{5FCC70E3-3EC7-48E6-9D4C-3616991AC08E}" destId="{E2FE05C4-EBC2-415E-9F4A-ED1F660FC212}" srcOrd="2" destOrd="0" parTransId="{1CB001DA-578A-468B-B1FC-AE91F97A0FB5}" sibTransId="{2AF2FC04-B2BF-4AED-BB12-7A3E75096159}"/>
    <dgm:cxn modelId="{03FD516D-F9F7-4DA0-855F-6F2E637D356C}" srcId="{5FCC70E3-3EC7-48E6-9D4C-3616991AC08E}" destId="{A048152A-B87D-4F37-871A-7CC98DD6C24B}" srcOrd="0" destOrd="0" parTransId="{31EF1EE8-1EAA-4509-A82F-EB99CBA4DD23}" sibTransId="{B0448BD3-5EC6-4A42-A294-DFD6FB7EA707}"/>
    <dgm:cxn modelId="{941BCF6E-8B4C-4BB2-8557-6DE5A528BD05}" type="presOf" srcId="{5FCC70E3-3EC7-48E6-9D4C-3616991AC08E}" destId="{1A0756A2-DD37-40C2-B068-03037A977756}" srcOrd="0" destOrd="0" presId="urn:microsoft.com/office/officeart/2005/8/layout/default"/>
    <dgm:cxn modelId="{DDC65873-7640-42F2-9884-F6ED067378BA}" type="presOf" srcId="{A048152A-B87D-4F37-871A-7CC98DD6C24B}" destId="{8F0BC5F4-59A2-4988-BF9D-ADFA00E5322E}" srcOrd="0" destOrd="0" presId="urn:microsoft.com/office/officeart/2005/8/layout/default"/>
    <dgm:cxn modelId="{0757DC5A-E641-41D4-8764-65893C711F62}" type="presOf" srcId="{A1EAD45F-4484-42C1-AD66-DEAB62FD58B1}" destId="{A1F09093-A0BE-4AA7-83A7-AD5294C5D291}" srcOrd="0" destOrd="0" presId="urn:microsoft.com/office/officeart/2005/8/layout/default"/>
    <dgm:cxn modelId="{6EAACC83-62FD-4EBF-9930-7EB0962BFC31}" srcId="{5FCC70E3-3EC7-48E6-9D4C-3616991AC08E}" destId="{A1EAD45F-4484-42C1-AD66-DEAB62FD58B1}" srcOrd="3" destOrd="0" parTransId="{005492A7-982D-44AE-AD96-2517286BAD96}" sibTransId="{2C3AD0A1-F4D9-44FA-B473-2F32C298D75E}"/>
    <dgm:cxn modelId="{66366385-4029-47CA-A416-17F896CFD535}" type="presOf" srcId="{E2FE05C4-EBC2-415E-9F4A-ED1F660FC212}" destId="{E6C8C46E-2D6D-4581-AD2F-B842F3855D15}" srcOrd="0" destOrd="0" presId="urn:microsoft.com/office/officeart/2005/8/layout/default"/>
    <dgm:cxn modelId="{52218EC3-6B1D-4243-B6F1-ED87D14F91F3}" type="presOf" srcId="{FE4DBFEC-3FDF-4E71-8FCF-6D56EAA1A99E}" destId="{6F3C0DEA-643A-4066-8B33-FBD13F26D618}" srcOrd="0" destOrd="0" presId="urn:microsoft.com/office/officeart/2005/8/layout/default"/>
    <dgm:cxn modelId="{131BACE2-063D-4076-810B-4DF0A5F8AE3B}" srcId="{5FCC70E3-3EC7-48E6-9D4C-3616991AC08E}" destId="{FE4DBFEC-3FDF-4E71-8FCF-6D56EAA1A99E}" srcOrd="1" destOrd="0" parTransId="{9B11C2B1-F23A-44F1-AF9A-2442ABAF6134}" sibTransId="{65FF2EFB-5AB5-40B8-BB79-B16AC9DBEEB3}"/>
    <dgm:cxn modelId="{B34987DD-80CA-4FDA-B4F9-7EAA62077FBF}" type="presParOf" srcId="{1A0756A2-DD37-40C2-B068-03037A977756}" destId="{8F0BC5F4-59A2-4988-BF9D-ADFA00E5322E}" srcOrd="0" destOrd="0" presId="urn:microsoft.com/office/officeart/2005/8/layout/default"/>
    <dgm:cxn modelId="{7196ED8B-2D73-428A-883A-9586741CE029}" type="presParOf" srcId="{1A0756A2-DD37-40C2-B068-03037A977756}" destId="{03FAF411-7036-4763-8435-EB74C833E18C}" srcOrd="1" destOrd="0" presId="urn:microsoft.com/office/officeart/2005/8/layout/default"/>
    <dgm:cxn modelId="{B822F66D-A036-4370-BA96-F6711FEB1409}" type="presParOf" srcId="{1A0756A2-DD37-40C2-B068-03037A977756}" destId="{6F3C0DEA-643A-4066-8B33-FBD13F26D618}" srcOrd="2" destOrd="0" presId="urn:microsoft.com/office/officeart/2005/8/layout/default"/>
    <dgm:cxn modelId="{8A31AAAD-4094-4416-9218-2630DDDD6DAE}" type="presParOf" srcId="{1A0756A2-DD37-40C2-B068-03037A977756}" destId="{9558CE1B-19B4-4703-B152-86C37F00363B}" srcOrd="3" destOrd="0" presId="urn:microsoft.com/office/officeart/2005/8/layout/default"/>
    <dgm:cxn modelId="{CD40C13D-B5C2-4E20-B170-D8A81D51DE47}" type="presParOf" srcId="{1A0756A2-DD37-40C2-B068-03037A977756}" destId="{E6C8C46E-2D6D-4581-AD2F-B842F3855D15}" srcOrd="4" destOrd="0" presId="urn:microsoft.com/office/officeart/2005/8/layout/default"/>
    <dgm:cxn modelId="{B79FD4FB-E78E-4973-BF7E-109DC5120033}" type="presParOf" srcId="{1A0756A2-DD37-40C2-B068-03037A977756}" destId="{63C09BA6-5E34-4C99-971B-C0D29601297E}" srcOrd="5" destOrd="0" presId="urn:microsoft.com/office/officeart/2005/8/layout/default"/>
    <dgm:cxn modelId="{656D040A-78BD-4E70-B2B6-39BD66E0A1E2}" type="presParOf" srcId="{1A0756A2-DD37-40C2-B068-03037A977756}" destId="{A1F09093-A0BE-4AA7-83A7-AD5294C5D29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Kompetenzportfolio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800" dirty="0"/>
            <a:t>Erfassung des Ist-Standes und der Kompetenzen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Individueller Förderplan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Erfassung der aktuellen Förderbedarfe und Entwicklungsanliegen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Unterricht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Umsetzung</a:t>
          </a:r>
          <a:r>
            <a:rPr lang="de-DE" sz="1600" baseline="0" dirty="0"/>
            <a:t> der individuellen Förderziele und entsprechenden Maßnahmen im Unterricht</a:t>
          </a:r>
          <a:endParaRPr lang="de-DE" sz="1600" dirty="0"/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Zeugnis</a:t>
          </a:r>
          <a:endParaRPr lang="de-DE" sz="1600" dirty="0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 custT="1"/>
      <dgm:spPr/>
      <dgm:t>
        <a:bodyPr/>
        <a:lstStyle/>
        <a:p>
          <a:r>
            <a:rPr lang="de-DE" sz="1600" dirty="0"/>
            <a:t>Dokumentation der Entwicklungs- und Lernfortschritte am Ende eines Schuljahres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CE4CD018-B277-4A24-B88C-36EA798135A3}">
      <dgm:prSet phldrT="[Text]" custT="1"/>
      <dgm:spPr/>
      <dgm:t>
        <a:bodyPr/>
        <a:lstStyle/>
        <a:p>
          <a:r>
            <a:rPr lang="de-DE" sz="1600" dirty="0"/>
            <a:t>Festlegung der individuellen Förderziele und entsprechenden Maßnahmen</a:t>
          </a:r>
        </a:p>
      </dgm:t>
    </dgm:pt>
    <dgm:pt modelId="{D39A8330-E174-4822-B794-BC5B718C0DFF}" type="parTrans" cxnId="{BC51400E-694F-460C-ADA1-40E0F40F01F4}">
      <dgm:prSet/>
      <dgm:spPr/>
      <dgm:t>
        <a:bodyPr/>
        <a:lstStyle/>
        <a:p>
          <a:endParaRPr lang="de-DE"/>
        </a:p>
      </dgm:t>
    </dgm:pt>
    <dgm:pt modelId="{C9CB3A26-84E4-427A-9FF5-5D78BA36CF1A}" type="sibTrans" cxnId="{BC51400E-694F-460C-ADA1-40E0F40F01F4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 custScaleX="85418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C51400E-694F-460C-ADA1-40E0F40F01F4}" srcId="{900C03A5-EAE9-47BE-815A-8CD8117E7EB3}" destId="{CE4CD018-B277-4A24-B88C-36EA798135A3}" srcOrd="1" destOrd="0" parTransId="{D39A8330-E174-4822-B794-BC5B718C0DFF}" sibTransId="{C9CB3A26-84E4-427A-9FF5-5D78BA36CF1A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5BAF06E5-1C0E-4AFD-92FE-E7705192F12D}" type="presOf" srcId="{CE4CD018-B277-4A24-B88C-36EA798135A3}" destId="{084FFDA0-AFA4-4274-A9F3-47730420B7DB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Individualität &amp; Differenzierung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/>
            <a:t>Ausrichtung des Unterrichts an individuellen Lernvoraussetzungen, Fähigkeiten und Stärken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Vielfalt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Individualisierte Lernangebote (z.B. basale Förderung)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Unterrichtsvorhaben</a:t>
          </a:r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Handlungsbezogener Unterricht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DBC9E30A-C3C4-4722-8638-349D9A90ADF0}">
      <dgm:prSet phldrT="[Text]" custT="1"/>
      <dgm:spPr/>
      <dgm:t>
        <a:bodyPr/>
        <a:lstStyle/>
        <a:p>
          <a:r>
            <a:rPr lang="de-DE" sz="1600" dirty="0"/>
            <a:t>Vielfältiges Unterrichtsmaterial (z.B. Einsatz innovativer Medien, TEACCH-Materialien)</a:t>
          </a:r>
        </a:p>
      </dgm:t>
    </dgm:pt>
    <dgm:pt modelId="{519F5278-2AB8-4CAD-B074-9E54899314B5}" type="parTrans" cxnId="{BECA80A4-3BE7-4547-936B-ABE70A316B21}">
      <dgm:prSet/>
      <dgm:spPr/>
      <dgm:t>
        <a:bodyPr/>
        <a:lstStyle/>
        <a:p>
          <a:endParaRPr lang="de-DE"/>
        </a:p>
      </dgm:t>
    </dgm:pt>
    <dgm:pt modelId="{AEEE00EF-C5DE-4F58-A501-F6358FDC865B}" type="sibTrans" cxnId="{BECA80A4-3BE7-4547-936B-ABE70A316B21}">
      <dgm:prSet/>
      <dgm:spPr/>
      <dgm:t>
        <a:bodyPr/>
        <a:lstStyle/>
        <a:p>
          <a:endParaRPr lang="de-DE"/>
        </a:p>
      </dgm:t>
    </dgm:pt>
    <dgm:pt modelId="{5AEC0F53-C8A7-4848-AA4C-B0C80724F42E}">
      <dgm:prSet phldrT="[Text]" custT="1"/>
      <dgm:spPr/>
      <dgm:t>
        <a:bodyPr/>
        <a:lstStyle/>
        <a:p>
          <a:r>
            <a:rPr lang="de-DE" sz="1600" dirty="0"/>
            <a:t>Große Methodenvielfalt (z.B. offene Unterrichtsformen)</a:t>
          </a:r>
        </a:p>
      </dgm:t>
    </dgm:pt>
    <dgm:pt modelId="{45970B9A-0F54-409B-B634-BBBD0D68A52E}" type="parTrans" cxnId="{D304849B-A8B2-43CF-99BF-754DE52B23BA}">
      <dgm:prSet/>
      <dgm:spPr/>
      <dgm:t>
        <a:bodyPr/>
        <a:lstStyle/>
        <a:p>
          <a:endParaRPr lang="de-DE"/>
        </a:p>
      </dgm:t>
    </dgm:pt>
    <dgm:pt modelId="{ED511A42-5F33-42E0-AC77-298046F403A5}" type="sibTrans" cxnId="{D304849B-A8B2-43CF-99BF-754DE52B23BA}">
      <dgm:prSet/>
      <dgm:spPr/>
      <dgm:t>
        <a:bodyPr/>
        <a:lstStyle/>
        <a:p>
          <a:endParaRPr lang="de-DE"/>
        </a:p>
      </dgm:t>
    </dgm:pt>
    <dgm:pt modelId="{BD216D1B-7C9C-4F8D-99D4-19EE222AF142}">
      <dgm:prSet phldrT="[Text]" custT="1"/>
      <dgm:spPr/>
      <dgm:t>
        <a:bodyPr/>
        <a:lstStyle/>
        <a:p>
          <a:r>
            <a:rPr lang="de-DE" sz="1600" dirty="0"/>
            <a:t>Projektorientierter Unterricht</a:t>
          </a:r>
        </a:p>
      </dgm:t>
    </dgm:pt>
    <dgm:pt modelId="{D850C84D-A5B7-4B19-B1CB-C15EFFC292C9}" type="parTrans" cxnId="{C13A4708-864F-4448-A59E-398E55359DBD}">
      <dgm:prSet/>
      <dgm:spPr/>
      <dgm:t>
        <a:bodyPr/>
        <a:lstStyle/>
        <a:p>
          <a:endParaRPr lang="de-DE"/>
        </a:p>
      </dgm:t>
    </dgm:pt>
    <dgm:pt modelId="{3EB991DA-C26A-4BC7-BA3E-AAE65204659B}" type="sibTrans" cxnId="{C13A4708-864F-4448-A59E-398E55359DBD}">
      <dgm:prSet/>
      <dgm:spPr/>
      <dgm:t>
        <a:bodyPr/>
        <a:lstStyle/>
        <a:p>
          <a:endParaRPr lang="de-DE"/>
        </a:p>
      </dgm:t>
    </dgm:pt>
    <dgm:pt modelId="{4855DB22-CA91-4CA1-B946-59883CEF4581}">
      <dgm:prSet phldrT="[Text]" custT="1"/>
      <dgm:spPr/>
      <dgm:t>
        <a:bodyPr/>
        <a:lstStyle/>
        <a:p>
          <a:r>
            <a:rPr lang="de-DE" sz="1600" dirty="0"/>
            <a:t>Differenzierte Deutsch- und Mathematikförderung</a:t>
          </a:r>
        </a:p>
      </dgm:t>
    </dgm:pt>
    <dgm:pt modelId="{DE122134-E97E-4A3C-ABF1-8D43DA415ABA}" type="parTrans" cxnId="{BDFE71A5-85F1-4D31-AD82-AC3DE18AC4E3}">
      <dgm:prSet/>
      <dgm:spPr/>
      <dgm:t>
        <a:bodyPr/>
        <a:lstStyle/>
        <a:p>
          <a:endParaRPr lang="de-DE"/>
        </a:p>
      </dgm:t>
    </dgm:pt>
    <dgm:pt modelId="{574E5FD8-8F91-4D18-A586-C989D8293475}" type="sibTrans" cxnId="{BDFE71A5-85F1-4D31-AD82-AC3DE18AC4E3}">
      <dgm:prSet/>
      <dgm:spPr/>
      <dgm:t>
        <a:bodyPr/>
        <a:lstStyle/>
        <a:p>
          <a:endParaRPr lang="de-DE"/>
        </a:p>
      </dgm:t>
    </dgm:pt>
    <dgm:pt modelId="{4F32DAA8-B45D-441E-91BD-80DEFD9114A5}">
      <dgm:prSet phldrT="[Text]" custT="1"/>
      <dgm:spPr/>
      <dgm:t>
        <a:bodyPr/>
        <a:lstStyle/>
        <a:p>
          <a:r>
            <a:rPr lang="de-DE" sz="1600" dirty="0"/>
            <a:t>Kooperationen (innerhalb der schulinternen Konzepte)</a:t>
          </a:r>
        </a:p>
      </dgm:t>
    </dgm:pt>
    <dgm:pt modelId="{6C06E4D4-F872-4472-A697-588CEF0BF586}" type="parTrans" cxnId="{7245FA95-8567-458F-87D3-174A2703E178}">
      <dgm:prSet/>
      <dgm:spPr/>
      <dgm:t>
        <a:bodyPr/>
        <a:lstStyle/>
        <a:p>
          <a:endParaRPr lang="de-DE"/>
        </a:p>
      </dgm:t>
    </dgm:pt>
    <dgm:pt modelId="{B4413D57-E8F7-4221-B5E2-8A0A13C74FB2}" type="sibTrans" cxnId="{7245FA95-8567-458F-87D3-174A2703E178}">
      <dgm:prSet/>
      <dgm:spPr/>
      <dgm:t>
        <a:bodyPr/>
        <a:lstStyle/>
        <a:p>
          <a:endParaRPr lang="de-DE"/>
        </a:p>
      </dgm:t>
    </dgm:pt>
    <dgm:pt modelId="{89BBD303-041D-46CC-B368-6B72D718FF65}">
      <dgm:prSet phldrT="[Text]" custT="1"/>
      <dgm:spPr/>
      <dgm:t>
        <a:bodyPr/>
        <a:lstStyle/>
        <a:p>
          <a:r>
            <a:rPr lang="de-DE" sz="2000" dirty="0"/>
            <a:t>Unterrichtsfächer</a:t>
          </a:r>
        </a:p>
      </dgm:t>
    </dgm:pt>
    <dgm:pt modelId="{3413C6FC-89A6-40AF-88F1-3FC4376CE242}" type="parTrans" cxnId="{F7050720-EF0C-4AE6-BB72-7C02E913607E}">
      <dgm:prSet/>
      <dgm:spPr/>
      <dgm:t>
        <a:bodyPr/>
        <a:lstStyle/>
        <a:p>
          <a:endParaRPr lang="de-DE"/>
        </a:p>
      </dgm:t>
    </dgm:pt>
    <dgm:pt modelId="{1C57BB97-4BB8-4E03-9E48-7F342E70C9C9}" type="sibTrans" cxnId="{F7050720-EF0C-4AE6-BB72-7C02E913607E}">
      <dgm:prSet/>
      <dgm:spPr/>
      <dgm:t>
        <a:bodyPr/>
        <a:lstStyle/>
        <a:p>
          <a:endParaRPr lang="de-DE"/>
        </a:p>
      </dgm:t>
    </dgm:pt>
    <dgm:pt modelId="{2B8AA4DE-BF71-46A1-8A4B-8DBEF76E0425}">
      <dgm:prSet phldrT="[Text]" custT="1"/>
      <dgm:spPr/>
      <dgm:t>
        <a:bodyPr/>
        <a:lstStyle/>
        <a:p>
          <a:r>
            <a:rPr lang="de-DE" sz="1600" dirty="0"/>
            <a:t>Mathematik, Sprache und Kommunikation (Deutsch), Sachunterricht, Kunst, Musik, Sport, Arbeitslehre,  (Englisch, </a:t>
          </a:r>
          <a:r>
            <a:rPr lang="de-DE" sz="1600" dirty="0" err="1"/>
            <a:t>Literacy</a:t>
          </a:r>
          <a:r>
            <a:rPr lang="de-DE" sz="1600" dirty="0"/>
            <a:t>, Hauswirtschaft…)</a:t>
          </a:r>
        </a:p>
      </dgm:t>
    </dgm:pt>
    <dgm:pt modelId="{6D15AF35-7983-4B8A-B828-FF8B4C84ABBE}" type="parTrans" cxnId="{9A1C0FC0-2343-4872-9DD8-F1EE112E5547}">
      <dgm:prSet/>
      <dgm:spPr/>
      <dgm:t>
        <a:bodyPr/>
        <a:lstStyle/>
        <a:p>
          <a:endParaRPr lang="de-DE"/>
        </a:p>
      </dgm:t>
    </dgm:pt>
    <dgm:pt modelId="{19DF2FE8-BA1E-4014-B41B-61AB9E0CB428}" type="sibTrans" cxnId="{9A1C0FC0-2343-4872-9DD8-F1EE112E5547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C30C5766-8BBF-491C-B5B3-D76BDFE988F1}" type="pres">
      <dgm:prSet presAssocID="{CA0073F7-CF9F-4096-838C-168F49B675B1}" presName="sp" presStyleCnt="0"/>
      <dgm:spPr/>
    </dgm:pt>
    <dgm:pt modelId="{0312BB61-42B8-48B8-922B-C9E544A504A3}" type="pres">
      <dgm:prSet presAssocID="{89BBD303-041D-46CC-B368-6B72D718FF65}" presName="linNode" presStyleCnt="0"/>
      <dgm:spPr/>
    </dgm:pt>
    <dgm:pt modelId="{5FFAAA4D-0DD2-43B0-B287-6222DC6AFA79}" type="pres">
      <dgm:prSet presAssocID="{89BBD303-041D-46CC-B368-6B72D718FF65}" presName="parentText" presStyleLbl="node1" presStyleIdx="3" presStyleCnt="4" custScaleX="87238">
        <dgm:presLayoutVars>
          <dgm:chMax val="1"/>
          <dgm:bulletEnabled val="1"/>
        </dgm:presLayoutVars>
      </dgm:prSet>
      <dgm:spPr/>
    </dgm:pt>
    <dgm:pt modelId="{C0CC3300-8A37-4668-9301-BCD12C855075}" type="pres">
      <dgm:prSet presAssocID="{89BBD303-041D-46CC-B368-6B72D718FF6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2A89701-725C-47EE-8E8D-1C7DA5E6E9DE}" type="presOf" srcId="{2B8AA4DE-BF71-46A1-8A4B-8DBEF76E0425}" destId="{C0CC3300-8A37-4668-9301-BCD12C855075}" srcOrd="0" destOrd="0" presId="urn:microsoft.com/office/officeart/2005/8/layout/vList5"/>
    <dgm:cxn modelId="{A25E7F02-2C69-4A22-9206-8DCD15292634}" type="presOf" srcId="{DBC9E30A-C3C4-4722-8638-349D9A90ADF0}" destId="{084FFDA0-AFA4-4274-A9F3-47730420B7DB}" srcOrd="0" destOrd="1" presId="urn:microsoft.com/office/officeart/2005/8/layout/vList5"/>
    <dgm:cxn modelId="{C13A4708-864F-4448-A59E-398E55359DBD}" srcId="{CF1848F2-2322-4CC2-AA4F-2E22A7CDA0E1}" destId="{BD216D1B-7C9C-4F8D-99D4-19EE222AF142}" srcOrd="1" destOrd="0" parTransId="{D850C84D-A5B7-4B19-B1CB-C15EFFC292C9}" sibTransId="{3EB991DA-C26A-4BC7-BA3E-AAE65204659B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F7050720-EF0C-4AE6-BB72-7C02E913607E}" srcId="{0A9E1409-6083-4799-A406-9497FD63FF38}" destId="{89BBD303-041D-46CC-B368-6B72D718FF65}" srcOrd="3" destOrd="0" parTransId="{3413C6FC-89A6-40AF-88F1-3FC4376CE242}" sibTransId="{1C57BB97-4BB8-4E03-9E48-7F342E70C9C9}"/>
    <dgm:cxn modelId="{7FA22425-B7D6-490B-A272-EE198BA08270}" type="presOf" srcId="{4855DB22-CA91-4CA1-B946-59883CEF4581}" destId="{A52F0509-6B1D-4B4C-9914-B359EBF1B661}" srcOrd="0" destOrd="1" presId="urn:microsoft.com/office/officeart/2005/8/layout/vList5"/>
    <dgm:cxn modelId="{C37FB726-053A-4642-9AE1-B44CD72B9CDD}" type="presOf" srcId="{BD216D1B-7C9C-4F8D-99D4-19EE222AF142}" destId="{07D9EF2E-164F-4E3F-9BA7-EB36474C2526}" srcOrd="0" destOrd="1" presId="urn:microsoft.com/office/officeart/2005/8/layout/vList5"/>
    <dgm:cxn modelId="{49D5B567-E2D7-4218-AECF-6F3A5A1931FB}" type="presOf" srcId="{5AEC0F53-C8A7-4848-AA4C-B0C80724F42E}" destId="{084FFDA0-AFA4-4274-A9F3-47730420B7DB}" srcOrd="0" destOrd="2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0F60F26B-E684-4114-8249-DE378B90806B}" type="presOf" srcId="{4F32DAA8-B45D-441E-91BD-80DEFD9114A5}" destId="{07D9EF2E-164F-4E3F-9BA7-EB36474C2526}" srcOrd="0" destOrd="2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7245FA95-8567-458F-87D3-174A2703E178}" srcId="{CF1848F2-2322-4CC2-AA4F-2E22A7CDA0E1}" destId="{4F32DAA8-B45D-441E-91BD-80DEFD9114A5}" srcOrd="2" destOrd="0" parTransId="{6C06E4D4-F872-4472-A697-588CEF0BF586}" sibTransId="{B4413D57-E8F7-4221-B5E2-8A0A13C74FB2}"/>
    <dgm:cxn modelId="{D304849B-A8B2-43CF-99BF-754DE52B23BA}" srcId="{900C03A5-EAE9-47BE-815A-8CD8117E7EB3}" destId="{5AEC0F53-C8A7-4848-AA4C-B0C80724F42E}" srcOrd="2" destOrd="0" parTransId="{45970B9A-0F54-409B-B634-BBBD0D68A52E}" sibTransId="{ED511A42-5F33-42E0-AC77-298046F403A5}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BECA80A4-3BE7-4547-936B-ABE70A316B21}" srcId="{900C03A5-EAE9-47BE-815A-8CD8117E7EB3}" destId="{DBC9E30A-C3C4-4722-8638-349D9A90ADF0}" srcOrd="1" destOrd="0" parTransId="{519F5278-2AB8-4CAD-B074-9E54899314B5}" sibTransId="{AEEE00EF-C5DE-4F58-A501-F6358FDC865B}"/>
    <dgm:cxn modelId="{BDFE71A5-85F1-4D31-AD82-AC3DE18AC4E3}" srcId="{839034D1-398B-4E65-9601-8328F3B9CD87}" destId="{4855DB22-CA91-4CA1-B946-59883CEF4581}" srcOrd="1" destOrd="0" parTransId="{DE122134-E97E-4A3C-ABF1-8D43DA415ABA}" sibTransId="{574E5FD8-8F91-4D18-A586-C989D8293475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9A1C0FC0-2343-4872-9DD8-F1EE112E5547}" srcId="{89BBD303-041D-46CC-B368-6B72D718FF65}" destId="{2B8AA4DE-BF71-46A1-8A4B-8DBEF76E0425}" srcOrd="0" destOrd="0" parTransId="{6D15AF35-7983-4B8A-B828-FF8B4C84ABBE}" sibTransId="{19DF2FE8-BA1E-4014-B41B-61AB9E0CB428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25B0EAEB-DEFA-4B4A-82C7-D7847632688E}" type="presOf" srcId="{89BBD303-041D-46CC-B368-6B72D718FF65}" destId="{5FFAAA4D-0DD2-43B0-B287-6222DC6AFA79}" srcOrd="0" destOrd="0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46B78D8D-4509-4FA0-894E-64444E6089D7}" type="presParOf" srcId="{D46B8247-518C-4B02-B7D6-9EFFF3D5B9AE}" destId="{C30C5766-8BBF-491C-B5B3-D76BDFE988F1}" srcOrd="5" destOrd="0" presId="urn:microsoft.com/office/officeart/2005/8/layout/vList5"/>
    <dgm:cxn modelId="{5F5862F3-3360-40CB-A2FE-A7567A882CE5}" type="presParOf" srcId="{D46B8247-518C-4B02-B7D6-9EFFF3D5B9AE}" destId="{0312BB61-42B8-48B8-922B-C9E544A504A3}" srcOrd="6" destOrd="0" presId="urn:microsoft.com/office/officeart/2005/8/layout/vList5"/>
    <dgm:cxn modelId="{2DF016DC-218A-4901-A898-86218F9A5A61}" type="presParOf" srcId="{0312BB61-42B8-48B8-922B-C9E544A504A3}" destId="{5FFAAA4D-0DD2-43B0-B287-6222DC6AFA79}" srcOrd="0" destOrd="0" presId="urn:microsoft.com/office/officeart/2005/8/layout/vList5"/>
    <dgm:cxn modelId="{07FCBF04-28B9-4820-8758-8ABE052102FF}" type="presParOf" srcId="{0312BB61-42B8-48B8-922B-C9E544A504A3}" destId="{C0CC3300-8A37-4668-9301-BCD12C8550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000" dirty="0"/>
            <a:t>Pädagogik mit Tieren</a:t>
          </a:r>
          <a:endParaRPr lang="de-DE" sz="2200" dirty="0">
            <a:solidFill>
              <a:srgbClr val="FFFF00"/>
            </a:solidFill>
          </a:endParaRP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/>
            <a:t>Voltigieren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UK (Unterstützte Kommunikation)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Einsatz von Kestner-Gebärden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Kunstatelier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Gezielte</a:t>
          </a:r>
          <a:r>
            <a:rPr lang="de-DE" sz="1600" baseline="0" dirty="0"/>
            <a:t> Förderung der Persönlichkeitsentwicklung mittels künstlerischer Tätigkeit</a:t>
          </a:r>
          <a:endParaRPr lang="de-DE" sz="1600" dirty="0"/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2D8F606C-BE14-4EE0-AC17-A07B8F1CFEDE}">
      <dgm:prSet phldrT="[Text]" custT="1"/>
      <dgm:spPr/>
      <dgm:t>
        <a:bodyPr/>
        <a:lstStyle/>
        <a:p>
          <a:r>
            <a:rPr lang="de-DE" sz="1600" dirty="0"/>
            <a:t>Wahl von einem neigungsdifferenzierten Unterrichtsangebot (z.B. Band, Chor, Töpfern, Religion,  Schwimmen, Gartenarbeit, Mehrsinngeschichten…) </a:t>
          </a:r>
        </a:p>
      </dgm:t>
    </dgm:pt>
    <dgm:pt modelId="{54675A58-3645-4C97-8056-B91D67035E94}" type="parTrans" cxnId="{C6C21DBE-76CE-4565-844E-BF1C0389332E}">
      <dgm:prSet/>
      <dgm:spPr/>
      <dgm:t>
        <a:bodyPr/>
        <a:lstStyle/>
        <a:p>
          <a:endParaRPr lang="de-DE"/>
        </a:p>
      </dgm:t>
    </dgm:pt>
    <dgm:pt modelId="{1F158D9E-FFBC-4414-9870-F678782DC5FB}" type="sibTrans" cxnId="{C6C21DBE-76CE-4565-844E-BF1C0389332E}">
      <dgm:prSet/>
      <dgm:spPr/>
      <dgm:t>
        <a:bodyPr/>
        <a:lstStyle/>
        <a:p>
          <a:endParaRPr lang="de-DE"/>
        </a:p>
      </dgm:t>
    </dgm:pt>
    <dgm:pt modelId="{4718FD25-B60D-4571-A90C-C925BEE229B0}">
      <dgm:prSet phldrT="[Text]" custT="1"/>
      <dgm:spPr/>
      <dgm:t>
        <a:bodyPr/>
        <a:lstStyle/>
        <a:p>
          <a:r>
            <a:rPr lang="de-DE" sz="1600" dirty="0"/>
            <a:t>Arbeit im Tierpark</a:t>
          </a:r>
        </a:p>
      </dgm:t>
    </dgm:pt>
    <dgm:pt modelId="{09941C74-6ED6-4509-A1C8-E38F9EBD7B24}" type="parTrans" cxnId="{40CDD91F-8A56-41D4-957D-0C74E540F2A6}">
      <dgm:prSet/>
      <dgm:spPr/>
      <dgm:t>
        <a:bodyPr/>
        <a:lstStyle/>
        <a:p>
          <a:endParaRPr lang="de-DE"/>
        </a:p>
      </dgm:t>
    </dgm:pt>
    <dgm:pt modelId="{46EB6F2E-BCA3-4F57-82A8-A16F09A7EC55}" type="sibTrans" cxnId="{40CDD91F-8A56-41D4-957D-0C74E540F2A6}">
      <dgm:prSet/>
      <dgm:spPr/>
      <dgm:t>
        <a:bodyPr/>
        <a:lstStyle/>
        <a:p>
          <a:endParaRPr lang="de-DE"/>
        </a:p>
      </dgm:t>
    </dgm:pt>
    <dgm:pt modelId="{1387B681-DFC3-4539-B15B-97FBD6F747B3}">
      <dgm:prSet phldrT="[Text]" custT="1"/>
      <dgm:spPr/>
      <dgm:t>
        <a:bodyPr/>
        <a:lstStyle/>
        <a:p>
          <a:r>
            <a:rPr lang="de-DE" sz="1600" dirty="0"/>
            <a:t>Pflege von Pferden</a:t>
          </a:r>
        </a:p>
      </dgm:t>
    </dgm:pt>
    <dgm:pt modelId="{D78A5671-D1F2-43F1-B64B-F220ABBEA35A}" type="parTrans" cxnId="{2E82B35D-4CDB-4037-BC3F-C7FA5062452F}">
      <dgm:prSet/>
      <dgm:spPr/>
      <dgm:t>
        <a:bodyPr/>
        <a:lstStyle/>
        <a:p>
          <a:endParaRPr lang="de-DE"/>
        </a:p>
      </dgm:t>
    </dgm:pt>
    <dgm:pt modelId="{401800B8-BF68-4434-B1ED-4B205E8DB649}" type="sibTrans" cxnId="{2E82B35D-4CDB-4037-BC3F-C7FA5062452F}">
      <dgm:prSet/>
      <dgm:spPr/>
      <dgm:t>
        <a:bodyPr/>
        <a:lstStyle/>
        <a:p>
          <a:endParaRPr lang="de-DE"/>
        </a:p>
      </dgm:t>
    </dgm:pt>
    <dgm:pt modelId="{031072DC-2607-4E6D-8978-77557F5AFBCF}">
      <dgm:prSet phldrT="[Text]" custT="1"/>
      <dgm:spPr/>
      <dgm:t>
        <a:bodyPr/>
        <a:lstStyle/>
        <a:p>
          <a:r>
            <a:rPr lang="de-DE" sz="1600" dirty="0"/>
            <a:t>Visualisierung mit dem </a:t>
          </a:r>
          <a:r>
            <a:rPr lang="de-DE" sz="1600" dirty="0" err="1"/>
            <a:t>Metacom</a:t>
          </a:r>
          <a:r>
            <a:rPr lang="de-DE" sz="1600" dirty="0"/>
            <a:t>-Symbolsystem</a:t>
          </a:r>
        </a:p>
      </dgm:t>
    </dgm:pt>
    <dgm:pt modelId="{B400BD0E-9DD8-4BEC-BED1-D1FA2043DB73}" type="parTrans" cxnId="{538C94A7-303B-4D6E-9C5D-928B33570A77}">
      <dgm:prSet/>
      <dgm:spPr/>
      <dgm:t>
        <a:bodyPr/>
        <a:lstStyle/>
        <a:p>
          <a:endParaRPr lang="de-DE"/>
        </a:p>
      </dgm:t>
    </dgm:pt>
    <dgm:pt modelId="{B45A356F-68F7-400A-8042-47BA21D76532}" type="sibTrans" cxnId="{538C94A7-303B-4D6E-9C5D-928B33570A77}">
      <dgm:prSet/>
      <dgm:spPr/>
      <dgm:t>
        <a:bodyPr/>
        <a:lstStyle/>
        <a:p>
          <a:endParaRPr lang="de-DE"/>
        </a:p>
      </dgm:t>
    </dgm:pt>
    <dgm:pt modelId="{FFB365F4-C276-42B1-8787-14F6B6D1BED5}">
      <dgm:prSet phldrT="[Text]" custT="1"/>
      <dgm:spPr/>
      <dgm:t>
        <a:bodyPr/>
        <a:lstStyle/>
        <a:p>
          <a:r>
            <a:rPr lang="de-DE" sz="1600" dirty="0"/>
            <a:t>Beratung und Ausstattung mit (nicht-)elektronischen Kommunikationsmitteln (z.B. </a:t>
          </a:r>
          <a:r>
            <a:rPr lang="de-DE" sz="1600" dirty="0" err="1"/>
            <a:t>GoTalkNOW</a:t>
          </a:r>
          <a:r>
            <a:rPr lang="de-DE" sz="1600" dirty="0"/>
            <a:t>, </a:t>
          </a:r>
          <a:r>
            <a:rPr lang="de-DE" sz="1600" dirty="0" err="1"/>
            <a:t>Metatalk</a:t>
          </a:r>
          <a:r>
            <a:rPr lang="de-DE" sz="1600" dirty="0"/>
            <a:t>)</a:t>
          </a:r>
        </a:p>
      </dgm:t>
    </dgm:pt>
    <dgm:pt modelId="{5DF33DFB-460B-4AB4-8144-229D9062B3A9}" type="parTrans" cxnId="{EFE89509-6978-4DA5-AF3C-1039E46B3675}">
      <dgm:prSet/>
      <dgm:spPr/>
      <dgm:t>
        <a:bodyPr/>
        <a:lstStyle/>
        <a:p>
          <a:endParaRPr lang="de-DE"/>
        </a:p>
      </dgm:t>
    </dgm:pt>
    <dgm:pt modelId="{84B83766-C3A8-437B-98DA-0DBF3DA6EBE3}" type="sibTrans" cxnId="{EFE89509-6978-4DA5-AF3C-1039E46B3675}">
      <dgm:prSet/>
      <dgm:spPr/>
      <dgm:t>
        <a:bodyPr/>
        <a:lstStyle/>
        <a:p>
          <a:endParaRPr lang="de-DE"/>
        </a:p>
      </dgm:t>
    </dgm:pt>
    <dgm:pt modelId="{6FD7A7D3-B828-4BDA-BA70-80E4FD464BDA}">
      <dgm:prSet phldrT="[Text]" custT="1"/>
      <dgm:spPr/>
      <dgm:t>
        <a:bodyPr/>
        <a:lstStyle/>
        <a:p>
          <a:r>
            <a:rPr lang="de-DE" sz="1600" dirty="0"/>
            <a:t>3 Schulhunde</a:t>
          </a:r>
          <a:endParaRPr lang="de-DE" sz="1800" dirty="0"/>
        </a:p>
      </dgm:t>
    </dgm:pt>
    <dgm:pt modelId="{AC6E62EA-2B1E-42B1-A5CF-A15453C7C8A4}" type="parTrans" cxnId="{834189EF-5A34-4DAA-B2CD-923ABB4CB9AC}">
      <dgm:prSet/>
      <dgm:spPr/>
      <dgm:t>
        <a:bodyPr/>
        <a:lstStyle/>
        <a:p>
          <a:endParaRPr lang="de-DE"/>
        </a:p>
      </dgm:t>
    </dgm:pt>
    <dgm:pt modelId="{14B087A4-E503-4A54-B011-BD0CF3AA1958}" type="sibTrans" cxnId="{834189EF-5A34-4DAA-B2CD-923ABB4CB9AC}">
      <dgm:prSet/>
      <dgm:spPr/>
      <dgm:t>
        <a:bodyPr/>
        <a:lstStyle/>
        <a:p>
          <a:endParaRPr lang="de-DE"/>
        </a:p>
      </dgm:t>
    </dgm:pt>
    <dgm:pt modelId="{AE476C8F-B0A9-4988-9E80-4DF213640658}">
      <dgm:prSet phldrT="[Text]" custT="1"/>
      <dgm:spPr/>
      <dgm:t>
        <a:bodyPr/>
        <a:lstStyle/>
        <a:p>
          <a:r>
            <a:rPr lang="de-DE" sz="1600" dirty="0"/>
            <a:t>Vordergründig ist der Prozess und nicht das Ergebnis</a:t>
          </a:r>
        </a:p>
      </dgm:t>
    </dgm:pt>
    <dgm:pt modelId="{CCB9895E-4CDE-44E4-A42C-D4597B356C56}" type="parTrans" cxnId="{20DABBF8-68D0-4999-8950-D1BB6F581EFC}">
      <dgm:prSet/>
      <dgm:spPr/>
      <dgm:t>
        <a:bodyPr/>
        <a:lstStyle/>
        <a:p>
          <a:endParaRPr lang="de-DE"/>
        </a:p>
      </dgm:t>
    </dgm:pt>
    <dgm:pt modelId="{000E8909-3AEB-4280-AE38-8A05531A11EF}" type="sibTrans" cxnId="{20DABBF8-68D0-4999-8950-D1BB6F581EFC}">
      <dgm:prSet/>
      <dgm:spPr/>
      <dgm:t>
        <a:bodyPr/>
        <a:lstStyle/>
        <a:p>
          <a:endParaRPr lang="de-DE"/>
        </a:p>
      </dgm:t>
    </dgm:pt>
    <dgm:pt modelId="{E347214E-2126-44A8-A78D-463CBFFDCE4A}">
      <dgm:prSet phldrT="[Text]" custT="1"/>
      <dgm:spPr/>
      <dgm:t>
        <a:bodyPr/>
        <a:lstStyle/>
        <a:p>
          <a:r>
            <a:rPr lang="de-DE" sz="1600" dirty="0"/>
            <a:t>Auslebung von Kreativität in ruhiger Atmosphäre</a:t>
          </a:r>
        </a:p>
      </dgm:t>
    </dgm:pt>
    <dgm:pt modelId="{1F1F1CC3-82E2-4068-9F79-456587D655E4}" type="parTrans" cxnId="{498ED01F-76B3-4DFC-84BE-4AC8C5E8D9DA}">
      <dgm:prSet/>
      <dgm:spPr/>
      <dgm:t>
        <a:bodyPr/>
        <a:lstStyle/>
        <a:p>
          <a:endParaRPr lang="de-DE"/>
        </a:p>
      </dgm:t>
    </dgm:pt>
    <dgm:pt modelId="{647FEEDE-162E-42A5-A1E6-6C3EAF5161FA}" type="sibTrans" cxnId="{498ED01F-76B3-4DFC-84BE-4AC8C5E8D9DA}">
      <dgm:prSet/>
      <dgm:spPr/>
      <dgm:t>
        <a:bodyPr/>
        <a:lstStyle/>
        <a:p>
          <a:endParaRPr lang="de-DE"/>
        </a:p>
      </dgm:t>
    </dgm:pt>
    <dgm:pt modelId="{1ABE7BAC-0103-4B7C-871F-1EBBC15FDD27}">
      <dgm:prSet phldrT="[Text]" custT="1"/>
      <dgm:spPr/>
      <dgm:t>
        <a:bodyPr/>
        <a:lstStyle/>
        <a:p>
          <a:r>
            <a:rPr lang="de-DE" sz="2000" dirty="0"/>
            <a:t>Klassenübergreifende Arbeits-gemeinschaften</a:t>
          </a:r>
        </a:p>
      </dgm:t>
    </dgm:pt>
    <dgm:pt modelId="{3C512391-7E7F-489F-B597-C99C8066D518}" type="sibTrans" cxnId="{2737DC88-289B-433E-9545-9218AF4730AB}">
      <dgm:prSet/>
      <dgm:spPr/>
      <dgm:t>
        <a:bodyPr/>
        <a:lstStyle/>
        <a:p>
          <a:endParaRPr lang="de-DE"/>
        </a:p>
      </dgm:t>
    </dgm:pt>
    <dgm:pt modelId="{A5A704F8-CF6C-44A9-98C2-DC668D494667}" type="parTrans" cxnId="{2737DC88-289B-433E-9545-9218AF4730AB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4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4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4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4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4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4">
        <dgm:presLayoutVars>
          <dgm:bulletEnabled val="1"/>
        </dgm:presLayoutVars>
      </dgm:prSet>
      <dgm:spPr/>
    </dgm:pt>
    <dgm:pt modelId="{3071A63D-64A0-4851-B8A4-0D054B1047B0}" type="pres">
      <dgm:prSet presAssocID="{CA0073F7-CF9F-4096-838C-168F49B675B1}" presName="sp" presStyleCnt="0"/>
      <dgm:spPr/>
    </dgm:pt>
    <dgm:pt modelId="{10F7B850-CD19-4992-8657-CFE6C64257DD}" type="pres">
      <dgm:prSet presAssocID="{1ABE7BAC-0103-4B7C-871F-1EBBC15FDD27}" presName="linNode" presStyleCnt="0"/>
      <dgm:spPr/>
    </dgm:pt>
    <dgm:pt modelId="{D659449F-4506-4794-9899-C3350D4A8DAE}" type="pres">
      <dgm:prSet presAssocID="{1ABE7BAC-0103-4B7C-871F-1EBBC15FDD27}" presName="parentText" presStyleLbl="node1" presStyleIdx="3" presStyleCnt="4" custScaleX="85418">
        <dgm:presLayoutVars>
          <dgm:chMax val="1"/>
          <dgm:bulletEnabled val="1"/>
        </dgm:presLayoutVars>
      </dgm:prSet>
      <dgm:spPr/>
    </dgm:pt>
    <dgm:pt modelId="{7CF7ADB3-DCC4-4AD7-BDE6-3868B333C122}" type="pres">
      <dgm:prSet presAssocID="{1ABE7BAC-0103-4B7C-871F-1EBBC15FDD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FE89509-6978-4DA5-AF3C-1039E46B3675}" srcId="{900C03A5-EAE9-47BE-815A-8CD8117E7EB3}" destId="{FFB365F4-C276-42B1-8787-14F6B6D1BED5}" srcOrd="2" destOrd="0" parTransId="{5DF33DFB-460B-4AB4-8144-229D9062B3A9}" sibTransId="{84B83766-C3A8-437B-98DA-0DBF3DA6EBE3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50AFD912-990B-44A2-AB40-3D42AA42CBEC}" type="presOf" srcId="{4718FD25-B60D-4571-A90C-C925BEE229B0}" destId="{A52F0509-6B1D-4B4C-9914-B359EBF1B661}" srcOrd="0" destOrd="1" presId="urn:microsoft.com/office/officeart/2005/8/layout/vList5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498ED01F-76B3-4DFC-84BE-4AC8C5E8D9DA}" srcId="{CF1848F2-2322-4CC2-AA4F-2E22A7CDA0E1}" destId="{E347214E-2126-44A8-A78D-463CBFFDCE4A}" srcOrd="2" destOrd="0" parTransId="{1F1F1CC3-82E2-4068-9F79-456587D655E4}" sibTransId="{647FEEDE-162E-42A5-A1E6-6C3EAF5161FA}"/>
    <dgm:cxn modelId="{40CDD91F-8A56-41D4-957D-0C74E540F2A6}" srcId="{839034D1-398B-4E65-9601-8328F3B9CD87}" destId="{4718FD25-B60D-4571-A90C-C925BEE229B0}" srcOrd="1" destOrd="0" parTransId="{09941C74-6ED6-4509-A1C8-E38F9EBD7B24}" sibTransId="{46EB6F2E-BCA3-4F57-82A8-A16F09A7EC55}"/>
    <dgm:cxn modelId="{94A2563C-9909-4556-A5C8-E0A41F37F7BA}" type="presOf" srcId="{1ABE7BAC-0103-4B7C-871F-1EBBC15FDD27}" destId="{D659449F-4506-4794-9899-C3350D4A8DAE}" srcOrd="0" destOrd="0" presId="urn:microsoft.com/office/officeart/2005/8/layout/vList5"/>
    <dgm:cxn modelId="{2E82B35D-4CDB-4037-BC3F-C7FA5062452F}" srcId="{839034D1-398B-4E65-9601-8328F3B9CD87}" destId="{1387B681-DFC3-4539-B15B-97FBD6F747B3}" srcOrd="2" destOrd="0" parTransId="{D78A5671-D1F2-43F1-B64B-F220ABBEA35A}" sibTransId="{401800B8-BF68-4434-B1ED-4B205E8DB649}"/>
    <dgm:cxn modelId="{8D19BD64-1A02-4029-8025-CE470205502C}" type="presOf" srcId="{E347214E-2126-44A8-A78D-463CBFFDCE4A}" destId="{07D9EF2E-164F-4E3F-9BA7-EB36474C2526}" srcOrd="0" destOrd="2" presId="urn:microsoft.com/office/officeart/2005/8/layout/vList5"/>
    <dgm:cxn modelId="{64D1E244-F944-4B3A-9319-56156C5A53E9}" type="presOf" srcId="{FFB365F4-C276-42B1-8787-14F6B6D1BED5}" destId="{084FFDA0-AFA4-4274-A9F3-47730420B7DB}" srcOrd="0" destOrd="2" presId="urn:microsoft.com/office/officeart/2005/8/layout/vList5"/>
    <dgm:cxn modelId="{78EE506A-9AFB-4BC2-9351-2CDD94720DB1}" type="presOf" srcId="{031072DC-2607-4E6D-8978-77557F5AFBCF}" destId="{084FFDA0-AFA4-4274-A9F3-47730420B7DB}" srcOrd="0" destOrd="1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72CB9B78-3FA1-4CC0-8FF2-A46BC47CFFA8}" type="presOf" srcId="{AE476C8F-B0A9-4988-9E80-4DF213640658}" destId="{07D9EF2E-164F-4E3F-9BA7-EB36474C2526}" srcOrd="0" destOrd="1" presId="urn:microsoft.com/office/officeart/2005/8/layout/vList5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2737DC88-289B-433E-9545-9218AF4730AB}" srcId="{0A9E1409-6083-4799-A406-9497FD63FF38}" destId="{1ABE7BAC-0103-4B7C-871F-1EBBC15FDD27}" srcOrd="3" destOrd="0" parTransId="{A5A704F8-CF6C-44A9-98C2-DC668D494667}" sibTransId="{3C512391-7E7F-489F-B597-C99C8066D518}"/>
    <dgm:cxn modelId="{B080309C-CA8C-4796-9E70-B77764E0A722}" type="presOf" srcId="{2D8F606C-BE14-4EE0-AC17-A07B8F1CFEDE}" destId="{7CF7ADB3-DCC4-4AD7-BDE6-3868B333C122}" srcOrd="0" destOrd="0" presId="urn:microsoft.com/office/officeart/2005/8/layout/vList5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538C94A7-303B-4D6E-9C5D-928B33570A77}" srcId="{900C03A5-EAE9-47BE-815A-8CD8117E7EB3}" destId="{031072DC-2607-4E6D-8978-77557F5AFBCF}" srcOrd="1" destOrd="0" parTransId="{B400BD0E-9DD8-4BEC-BED1-D1FA2043DB73}" sibTransId="{B45A356F-68F7-400A-8042-47BA21D76532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C6C21DBE-76CE-4565-844E-BF1C0389332E}" srcId="{1ABE7BAC-0103-4B7C-871F-1EBBC15FDD27}" destId="{2D8F606C-BE14-4EE0-AC17-A07B8F1CFEDE}" srcOrd="0" destOrd="0" parTransId="{54675A58-3645-4C97-8056-B91D67035E94}" sibTransId="{1F158D9E-FFBC-4414-9870-F678782DC5FB}"/>
    <dgm:cxn modelId="{7D0B17DB-B57D-4849-A1B0-7068F84AD217}" type="presOf" srcId="{6FD7A7D3-B828-4BDA-BA70-80E4FD464BDA}" destId="{A52F0509-6B1D-4B4C-9914-B359EBF1B661}" srcOrd="0" destOrd="3" presId="urn:microsoft.com/office/officeart/2005/8/layout/vList5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CDB278E4-EE67-4BE8-BFFE-62F34FA55AC2}" type="presOf" srcId="{1387B681-DFC3-4539-B15B-97FBD6F747B3}" destId="{A52F0509-6B1D-4B4C-9914-B359EBF1B661}" srcOrd="0" destOrd="2" presId="urn:microsoft.com/office/officeart/2005/8/layout/vList5"/>
    <dgm:cxn modelId="{834189EF-5A34-4DAA-B2CD-923ABB4CB9AC}" srcId="{839034D1-398B-4E65-9601-8328F3B9CD87}" destId="{6FD7A7D3-B828-4BDA-BA70-80E4FD464BDA}" srcOrd="3" destOrd="0" parTransId="{AC6E62EA-2B1E-42B1-A5CF-A15453C7C8A4}" sibTransId="{14B087A4-E503-4A54-B011-BD0CF3AA1958}"/>
    <dgm:cxn modelId="{20DABBF8-68D0-4999-8950-D1BB6F581EFC}" srcId="{CF1848F2-2322-4CC2-AA4F-2E22A7CDA0E1}" destId="{AE476C8F-B0A9-4988-9E80-4DF213640658}" srcOrd="1" destOrd="0" parTransId="{CCB9895E-4CDE-44E4-A42C-D4597B356C56}" sibTransId="{000E8909-3AEB-4280-AE38-8A05531A11EF}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  <dgm:cxn modelId="{5B71B2CD-4C4A-48F9-A548-B94F03C6AEC8}" type="presParOf" srcId="{D46B8247-518C-4B02-B7D6-9EFFF3D5B9AE}" destId="{3071A63D-64A0-4851-B8A4-0D054B1047B0}" srcOrd="5" destOrd="0" presId="urn:microsoft.com/office/officeart/2005/8/layout/vList5"/>
    <dgm:cxn modelId="{DB49E581-CA8D-4D68-A0E7-B8C8A8B7E654}" type="presParOf" srcId="{D46B8247-518C-4B02-B7D6-9EFFF3D5B9AE}" destId="{10F7B850-CD19-4992-8657-CFE6C64257DD}" srcOrd="6" destOrd="0" presId="urn:microsoft.com/office/officeart/2005/8/layout/vList5"/>
    <dgm:cxn modelId="{181195C4-0AF7-49D7-8267-B3E0A57271E3}" type="presParOf" srcId="{10F7B850-CD19-4992-8657-CFE6C64257DD}" destId="{D659449F-4506-4794-9899-C3350D4A8DAE}" srcOrd="0" destOrd="0" presId="urn:microsoft.com/office/officeart/2005/8/layout/vList5"/>
    <dgm:cxn modelId="{07D2B4FB-AA89-42AB-B369-3D8A3FAB28D3}" type="presParOf" srcId="{10F7B850-CD19-4992-8657-CFE6C64257DD}" destId="{7CF7ADB3-DCC4-4AD7-BDE6-3868B333C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E1409-6083-4799-A406-9497FD63F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9034D1-398B-4E65-9601-8328F3B9CD87}">
      <dgm:prSet phldrT="[Text]" custT="1"/>
      <dgm:spPr/>
      <dgm:t>
        <a:bodyPr/>
        <a:lstStyle/>
        <a:p>
          <a:r>
            <a:rPr lang="de-DE" sz="2200" dirty="0">
              <a:solidFill>
                <a:schemeClr val="bg1"/>
              </a:solidFill>
            </a:rPr>
            <a:t>BO-Gastro</a:t>
          </a:r>
        </a:p>
      </dgm:t>
    </dgm:pt>
    <dgm:pt modelId="{16B7483C-AB94-4FF3-9A45-5743D24595D1}" type="parTrans" cxnId="{0761E211-325A-40BF-BE65-E0DE313755A3}">
      <dgm:prSet/>
      <dgm:spPr/>
      <dgm:t>
        <a:bodyPr/>
        <a:lstStyle/>
        <a:p>
          <a:endParaRPr lang="de-DE"/>
        </a:p>
      </dgm:t>
    </dgm:pt>
    <dgm:pt modelId="{6736EEF5-7CB2-4BAC-80B8-F7CC71235B45}" type="sibTrans" cxnId="{0761E211-325A-40BF-BE65-E0DE313755A3}">
      <dgm:prSet/>
      <dgm:spPr/>
      <dgm:t>
        <a:bodyPr/>
        <a:lstStyle/>
        <a:p>
          <a:endParaRPr lang="de-DE"/>
        </a:p>
      </dgm:t>
    </dgm:pt>
    <dgm:pt modelId="{15DF4A13-5144-4767-955B-7BD79A4F40E9}">
      <dgm:prSet phldrT="[Text]" custT="1"/>
      <dgm:spPr/>
      <dgm:t>
        <a:bodyPr/>
        <a:lstStyle/>
        <a:p>
          <a:r>
            <a:rPr lang="de-DE" sz="1600" dirty="0" err="1"/>
            <a:t>PecKieS</a:t>
          </a:r>
          <a:r>
            <a:rPr lang="de-DE" sz="1600" dirty="0"/>
            <a:t> (Food-Truck)</a:t>
          </a:r>
        </a:p>
      </dgm:t>
    </dgm:pt>
    <dgm:pt modelId="{3EC27645-E4A3-47C0-9662-90B3B5A8D8B3}" type="parTrans" cxnId="{7E954D74-4E5C-4EF7-8CCC-6F270CB5076E}">
      <dgm:prSet/>
      <dgm:spPr/>
      <dgm:t>
        <a:bodyPr/>
        <a:lstStyle/>
        <a:p>
          <a:endParaRPr lang="de-DE"/>
        </a:p>
      </dgm:t>
    </dgm:pt>
    <dgm:pt modelId="{24C2E83C-5F00-4DA3-8EEF-16A15CE9AA48}" type="sibTrans" cxnId="{7E954D74-4E5C-4EF7-8CCC-6F270CB5076E}">
      <dgm:prSet/>
      <dgm:spPr/>
      <dgm:t>
        <a:bodyPr/>
        <a:lstStyle/>
        <a:p>
          <a:endParaRPr lang="de-DE"/>
        </a:p>
      </dgm:t>
    </dgm:pt>
    <dgm:pt modelId="{900C03A5-EAE9-47BE-815A-8CD8117E7EB3}">
      <dgm:prSet phldrT="[Text]" custT="1"/>
      <dgm:spPr/>
      <dgm:t>
        <a:bodyPr/>
        <a:lstStyle/>
        <a:p>
          <a:r>
            <a:rPr lang="de-DE" sz="2000" dirty="0">
              <a:solidFill>
                <a:schemeClr val="bg1"/>
              </a:solidFill>
            </a:rPr>
            <a:t>BO-Handwerk</a:t>
          </a:r>
        </a:p>
      </dgm:t>
    </dgm:pt>
    <dgm:pt modelId="{1283926E-274A-45E3-8A33-F840DA0CCC53}" type="parTrans" cxnId="{05FF7D1B-3C70-4D4C-8082-1823C5A4B870}">
      <dgm:prSet/>
      <dgm:spPr/>
      <dgm:t>
        <a:bodyPr/>
        <a:lstStyle/>
        <a:p>
          <a:endParaRPr lang="de-DE"/>
        </a:p>
      </dgm:t>
    </dgm:pt>
    <dgm:pt modelId="{2F106195-AB5E-4AD8-ACAD-A6675EE24B50}" type="sibTrans" cxnId="{05FF7D1B-3C70-4D4C-8082-1823C5A4B870}">
      <dgm:prSet/>
      <dgm:spPr/>
      <dgm:t>
        <a:bodyPr/>
        <a:lstStyle/>
        <a:p>
          <a:endParaRPr lang="de-DE"/>
        </a:p>
      </dgm:t>
    </dgm:pt>
    <dgm:pt modelId="{A710F083-F9EC-4983-99CB-77B7BF293A9A}">
      <dgm:prSet phldrT="[Text]" custT="1"/>
      <dgm:spPr/>
      <dgm:t>
        <a:bodyPr/>
        <a:lstStyle/>
        <a:p>
          <a:r>
            <a:rPr lang="de-DE" sz="1600" dirty="0"/>
            <a:t>Gartenarbeit</a:t>
          </a:r>
        </a:p>
      </dgm:t>
    </dgm:pt>
    <dgm:pt modelId="{8BA3C431-7B05-4A03-9852-4FC325441AD1}" type="parTrans" cxnId="{7DF2C19D-1722-4A02-950B-F92AED68E975}">
      <dgm:prSet/>
      <dgm:spPr/>
      <dgm:t>
        <a:bodyPr/>
        <a:lstStyle/>
        <a:p>
          <a:endParaRPr lang="de-DE"/>
        </a:p>
      </dgm:t>
    </dgm:pt>
    <dgm:pt modelId="{C40F21AD-CB04-478E-9573-27C6941BCA50}" type="sibTrans" cxnId="{7DF2C19D-1722-4A02-950B-F92AED68E975}">
      <dgm:prSet/>
      <dgm:spPr/>
      <dgm:t>
        <a:bodyPr/>
        <a:lstStyle/>
        <a:p>
          <a:endParaRPr lang="de-DE"/>
        </a:p>
      </dgm:t>
    </dgm:pt>
    <dgm:pt modelId="{CF1848F2-2322-4CC2-AA4F-2E22A7CDA0E1}">
      <dgm:prSet phldrT="[Text]" custT="1"/>
      <dgm:spPr/>
      <dgm:t>
        <a:bodyPr/>
        <a:lstStyle/>
        <a:p>
          <a:r>
            <a:rPr lang="de-DE" sz="2000" dirty="0"/>
            <a:t>BO-Service</a:t>
          </a:r>
          <a:endParaRPr lang="de-DE" sz="2100" dirty="0"/>
        </a:p>
      </dgm:t>
    </dgm:pt>
    <dgm:pt modelId="{E29CE4FF-2F47-4B87-9EE5-B8D2FE00A282}" type="parTrans" cxnId="{4DF347DC-EBA4-44C1-B119-31357C90CEF4}">
      <dgm:prSet/>
      <dgm:spPr/>
      <dgm:t>
        <a:bodyPr/>
        <a:lstStyle/>
        <a:p>
          <a:endParaRPr lang="de-DE"/>
        </a:p>
      </dgm:t>
    </dgm:pt>
    <dgm:pt modelId="{CA0073F7-CF9F-4096-838C-168F49B675B1}" type="sibTrans" cxnId="{4DF347DC-EBA4-44C1-B119-31357C90CEF4}">
      <dgm:prSet/>
      <dgm:spPr/>
      <dgm:t>
        <a:bodyPr/>
        <a:lstStyle/>
        <a:p>
          <a:endParaRPr lang="de-DE"/>
        </a:p>
      </dgm:t>
    </dgm:pt>
    <dgm:pt modelId="{9266E382-197A-40FE-9459-D1ED6DCCF816}">
      <dgm:prSet phldrT="[Text]" custT="1"/>
      <dgm:spPr/>
      <dgm:t>
        <a:bodyPr/>
        <a:lstStyle/>
        <a:p>
          <a:r>
            <a:rPr lang="de-DE" sz="1600" dirty="0"/>
            <a:t>Fahrzeugpflege</a:t>
          </a:r>
        </a:p>
      </dgm:t>
    </dgm:pt>
    <dgm:pt modelId="{D1388B0E-7BC0-47C7-A00E-3ECCE5E56AA3}" type="parTrans" cxnId="{C160CA7A-89D8-460E-9416-849D337953BF}">
      <dgm:prSet/>
      <dgm:spPr/>
      <dgm:t>
        <a:bodyPr/>
        <a:lstStyle/>
        <a:p>
          <a:endParaRPr lang="de-DE"/>
        </a:p>
      </dgm:t>
    </dgm:pt>
    <dgm:pt modelId="{EF298BE9-8374-4199-9FC3-9AFF7B29F81D}" type="sibTrans" cxnId="{C160CA7A-89D8-460E-9416-849D337953BF}">
      <dgm:prSet/>
      <dgm:spPr/>
      <dgm:t>
        <a:bodyPr/>
        <a:lstStyle/>
        <a:p>
          <a:endParaRPr lang="de-DE"/>
        </a:p>
      </dgm:t>
    </dgm:pt>
    <dgm:pt modelId="{7942DA74-A056-4C30-8B88-5F28024B9608}">
      <dgm:prSet phldrT="[Text]" custT="1"/>
      <dgm:spPr/>
      <dgm:t>
        <a:bodyPr/>
        <a:lstStyle/>
        <a:p>
          <a:r>
            <a:rPr lang="de-DE" sz="1600" dirty="0"/>
            <a:t>Brötchenservice</a:t>
          </a:r>
        </a:p>
      </dgm:t>
    </dgm:pt>
    <dgm:pt modelId="{EE64F8B9-E268-4F04-91AE-D8B222B8F21F}" type="parTrans" cxnId="{BE4B8C02-6354-4FC3-B68A-E569CCDE8390}">
      <dgm:prSet/>
      <dgm:spPr/>
      <dgm:t>
        <a:bodyPr/>
        <a:lstStyle/>
        <a:p>
          <a:endParaRPr lang="de-DE"/>
        </a:p>
      </dgm:t>
    </dgm:pt>
    <dgm:pt modelId="{4480774B-F0C4-46BC-89F7-9A07752F145F}" type="sibTrans" cxnId="{BE4B8C02-6354-4FC3-B68A-E569CCDE8390}">
      <dgm:prSet/>
      <dgm:spPr/>
      <dgm:t>
        <a:bodyPr/>
        <a:lstStyle/>
        <a:p>
          <a:endParaRPr lang="de-DE"/>
        </a:p>
      </dgm:t>
    </dgm:pt>
    <dgm:pt modelId="{796A0C5D-6AC0-4200-9D9F-813DD142289D}">
      <dgm:prSet phldrT="[Text]" custT="1"/>
      <dgm:spPr/>
      <dgm:t>
        <a:bodyPr/>
        <a:lstStyle/>
        <a:p>
          <a:r>
            <a:rPr lang="de-DE" sz="1600" dirty="0"/>
            <a:t>Verkauf von geernteten Produkten</a:t>
          </a:r>
        </a:p>
      </dgm:t>
    </dgm:pt>
    <dgm:pt modelId="{01AA6FDA-0177-4153-876B-761D553F62BC}" type="parTrans" cxnId="{79723F71-0FA6-408B-9AD3-8B1976078C7D}">
      <dgm:prSet/>
      <dgm:spPr/>
      <dgm:t>
        <a:bodyPr/>
        <a:lstStyle/>
        <a:p>
          <a:endParaRPr lang="de-DE"/>
        </a:p>
      </dgm:t>
    </dgm:pt>
    <dgm:pt modelId="{D5D49887-4E8F-4302-A61D-9E5B8ACA2740}" type="sibTrans" cxnId="{79723F71-0FA6-408B-9AD3-8B1976078C7D}">
      <dgm:prSet/>
      <dgm:spPr/>
      <dgm:t>
        <a:bodyPr/>
        <a:lstStyle/>
        <a:p>
          <a:endParaRPr lang="de-DE"/>
        </a:p>
      </dgm:t>
    </dgm:pt>
    <dgm:pt modelId="{DA858284-727D-4509-A4D9-F491D200282C}">
      <dgm:prSet phldrT="[Text]" custT="1"/>
      <dgm:spPr/>
      <dgm:t>
        <a:bodyPr/>
        <a:lstStyle/>
        <a:p>
          <a:r>
            <a:rPr lang="de-DE" sz="1600" dirty="0"/>
            <a:t>Wäschepflege</a:t>
          </a:r>
        </a:p>
      </dgm:t>
    </dgm:pt>
    <dgm:pt modelId="{B83C43C5-3725-444B-B05A-1D4EC0CE47D9}" type="parTrans" cxnId="{914BFBA1-C2B3-4125-B88F-41A7A728240B}">
      <dgm:prSet/>
      <dgm:spPr/>
      <dgm:t>
        <a:bodyPr/>
        <a:lstStyle/>
        <a:p>
          <a:endParaRPr lang="de-DE"/>
        </a:p>
      </dgm:t>
    </dgm:pt>
    <dgm:pt modelId="{3738B2F6-6678-449B-8224-C11621838DB0}" type="sibTrans" cxnId="{914BFBA1-C2B3-4125-B88F-41A7A728240B}">
      <dgm:prSet/>
      <dgm:spPr/>
      <dgm:t>
        <a:bodyPr/>
        <a:lstStyle/>
        <a:p>
          <a:endParaRPr lang="de-DE"/>
        </a:p>
      </dgm:t>
    </dgm:pt>
    <dgm:pt modelId="{98EC7EE5-0C4A-47D9-8BC7-7E4A271D00BD}">
      <dgm:prSet phldrT="[Text]" custT="1"/>
      <dgm:spPr/>
      <dgm:t>
        <a:bodyPr/>
        <a:lstStyle/>
        <a:p>
          <a:r>
            <a:rPr lang="de-DE" sz="1600" dirty="0"/>
            <a:t>Schul-Kiosk</a:t>
          </a:r>
        </a:p>
      </dgm:t>
    </dgm:pt>
    <dgm:pt modelId="{B373B4BF-B89D-4FE9-82FE-7D98E53A0582}" type="parTrans" cxnId="{850ED57D-463E-44AB-8B9E-C2AA5BC02425}">
      <dgm:prSet/>
      <dgm:spPr/>
      <dgm:t>
        <a:bodyPr/>
        <a:lstStyle/>
        <a:p>
          <a:endParaRPr lang="de-DE"/>
        </a:p>
      </dgm:t>
    </dgm:pt>
    <dgm:pt modelId="{EB6379E2-243C-4759-BD00-A75DC14276FC}" type="sibTrans" cxnId="{850ED57D-463E-44AB-8B9E-C2AA5BC02425}">
      <dgm:prSet/>
      <dgm:spPr/>
      <dgm:t>
        <a:bodyPr/>
        <a:lstStyle/>
        <a:p>
          <a:endParaRPr lang="de-DE"/>
        </a:p>
      </dgm:t>
    </dgm:pt>
    <dgm:pt modelId="{55F09DDE-E18C-4B50-80E5-6DEB061B007A}">
      <dgm:prSet phldrT="[Text]" custT="1"/>
      <dgm:spPr/>
      <dgm:t>
        <a:bodyPr/>
        <a:lstStyle/>
        <a:p>
          <a:r>
            <a:rPr lang="de-DE" sz="1600" dirty="0"/>
            <a:t>Getränkeservice</a:t>
          </a:r>
        </a:p>
      </dgm:t>
    </dgm:pt>
    <dgm:pt modelId="{B04B3531-ACAF-46C6-88FA-0537969BD264}" type="parTrans" cxnId="{6FDA5A80-8894-49E4-B7E1-411ABBC71F0D}">
      <dgm:prSet/>
      <dgm:spPr/>
      <dgm:t>
        <a:bodyPr/>
        <a:lstStyle/>
        <a:p>
          <a:endParaRPr lang="de-DE"/>
        </a:p>
      </dgm:t>
    </dgm:pt>
    <dgm:pt modelId="{C29F3666-07BC-4676-90D5-2ADEB1274F2A}" type="sibTrans" cxnId="{6FDA5A80-8894-49E4-B7E1-411ABBC71F0D}">
      <dgm:prSet/>
      <dgm:spPr/>
      <dgm:t>
        <a:bodyPr/>
        <a:lstStyle/>
        <a:p>
          <a:endParaRPr lang="de-DE"/>
        </a:p>
      </dgm:t>
    </dgm:pt>
    <dgm:pt modelId="{3D9A7003-8683-427F-93AF-B2DD1A1D1240}">
      <dgm:prSet phldrT="[Text]" custT="1"/>
      <dgm:spPr/>
      <dgm:t>
        <a:bodyPr/>
        <a:lstStyle/>
        <a:p>
          <a:r>
            <a:rPr lang="de-DE" sz="1600" dirty="0"/>
            <a:t>Werken mit Holz &amp; Metall</a:t>
          </a:r>
        </a:p>
      </dgm:t>
    </dgm:pt>
    <dgm:pt modelId="{3C091955-84D8-4D3E-AEB1-01E1B4FF6823}" type="parTrans" cxnId="{EEC7EAC8-8289-46A5-85EB-90EE04139E6D}">
      <dgm:prSet/>
      <dgm:spPr/>
      <dgm:t>
        <a:bodyPr/>
        <a:lstStyle/>
        <a:p>
          <a:endParaRPr lang="de-DE"/>
        </a:p>
      </dgm:t>
    </dgm:pt>
    <dgm:pt modelId="{904EDEDC-8787-4662-8466-A9C8FDB3D32C}" type="sibTrans" cxnId="{EEC7EAC8-8289-46A5-85EB-90EE04139E6D}">
      <dgm:prSet/>
      <dgm:spPr/>
      <dgm:t>
        <a:bodyPr/>
        <a:lstStyle/>
        <a:p>
          <a:endParaRPr lang="de-DE"/>
        </a:p>
      </dgm:t>
    </dgm:pt>
    <dgm:pt modelId="{0E41C2E5-3749-4F21-8F41-05730F52371E}">
      <dgm:prSet phldrT="[Text]" custT="1"/>
      <dgm:spPr/>
      <dgm:t>
        <a:bodyPr/>
        <a:lstStyle/>
        <a:p>
          <a:r>
            <a:rPr lang="de-DE" sz="1600" dirty="0"/>
            <a:t>Pflege des Schulwaldes</a:t>
          </a:r>
        </a:p>
      </dgm:t>
    </dgm:pt>
    <dgm:pt modelId="{3549226F-F1A1-4B21-8739-E3D8845B3D5E}" type="parTrans" cxnId="{6B80AF98-3F9A-48D7-9EDC-0A6CD564F1DC}">
      <dgm:prSet/>
      <dgm:spPr/>
      <dgm:t>
        <a:bodyPr/>
        <a:lstStyle/>
        <a:p>
          <a:endParaRPr lang="de-DE"/>
        </a:p>
      </dgm:t>
    </dgm:pt>
    <dgm:pt modelId="{E9D76DFE-5451-4C3F-B686-5BE712E97019}" type="sibTrans" cxnId="{6B80AF98-3F9A-48D7-9EDC-0A6CD564F1DC}">
      <dgm:prSet/>
      <dgm:spPr/>
      <dgm:t>
        <a:bodyPr/>
        <a:lstStyle/>
        <a:p>
          <a:endParaRPr lang="de-DE"/>
        </a:p>
      </dgm:t>
    </dgm:pt>
    <dgm:pt modelId="{D46B8247-518C-4B02-B7D6-9EFFF3D5B9AE}" type="pres">
      <dgm:prSet presAssocID="{0A9E1409-6083-4799-A406-9497FD63FF38}" presName="Name0" presStyleCnt="0">
        <dgm:presLayoutVars>
          <dgm:dir/>
          <dgm:animLvl val="lvl"/>
          <dgm:resizeHandles val="exact"/>
        </dgm:presLayoutVars>
      </dgm:prSet>
      <dgm:spPr/>
    </dgm:pt>
    <dgm:pt modelId="{C63D8960-A695-4869-B6D8-FE707EAD3706}" type="pres">
      <dgm:prSet presAssocID="{839034D1-398B-4E65-9601-8328F3B9CD87}" presName="linNode" presStyleCnt="0"/>
      <dgm:spPr/>
    </dgm:pt>
    <dgm:pt modelId="{B51CF6F4-DF91-4192-8604-847630F67A01}" type="pres">
      <dgm:prSet presAssocID="{839034D1-398B-4E65-9601-8328F3B9CD87}" presName="parentText" presStyleLbl="node1" presStyleIdx="0" presStyleCnt="3" custScaleX="85418">
        <dgm:presLayoutVars>
          <dgm:chMax val="1"/>
          <dgm:bulletEnabled val="1"/>
        </dgm:presLayoutVars>
      </dgm:prSet>
      <dgm:spPr/>
    </dgm:pt>
    <dgm:pt modelId="{A52F0509-6B1D-4B4C-9914-B359EBF1B661}" type="pres">
      <dgm:prSet presAssocID="{839034D1-398B-4E65-9601-8328F3B9CD87}" presName="descendantText" presStyleLbl="alignAccFollowNode1" presStyleIdx="0" presStyleCnt="3">
        <dgm:presLayoutVars>
          <dgm:bulletEnabled val="1"/>
        </dgm:presLayoutVars>
      </dgm:prSet>
      <dgm:spPr/>
    </dgm:pt>
    <dgm:pt modelId="{00027E07-2C40-4C88-A610-BA34F5AB2069}" type="pres">
      <dgm:prSet presAssocID="{6736EEF5-7CB2-4BAC-80B8-F7CC71235B45}" presName="sp" presStyleCnt="0"/>
      <dgm:spPr/>
    </dgm:pt>
    <dgm:pt modelId="{4F5A23F5-0E50-4295-BDB5-734A72314E23}" type="pres">
      <dgm:prSet presAssocID="{900C03A5-EAE9-47BE-815A-8CD8117E7EB3}" presName="linNode" presStyleCnt="0"/>
      <dgm:spPr/>
    </dgm:pt>
    <dgm:pt modelId="{E52D267D-DC65-4016-8942-F3F74F829077}" type="pres">
      <dgm:prSet presAssocID="{900C03A5-EAE9-47BE-815A-8CD8117E7EB3}" presName="parentText" presStyleLbl="node1" presStyleIdx="1" presStyleCnt="3" custScaleX="85233" custLinFactNeighborX="52" custLinFactNeighborY="464">
        <dgm:presLayoutVars>
          <dgm:chMax val="1"/>
          <dgm:bulletEnabled val="1"/>
        </dgm:presLayoutVars>
      </dgm:prSet>
      <dgm:spPr/>
    </dgm:pt>
    <dgm:pt modelId="{084FFDA0-AFA4-4274-A9F3-47730420B7DB}" type="pres">
      <dgm:prSet presAssocID="{900C03A5-EAE9-47BE-815A-8CD8117E7EB3}" presName="descendantText" presStyleLbl="alignAccFollowNode1" presStyleIdx="1" presStyleCnt="3">
        <dgm:presLayoutVars>
          <dgm:bulletEnabled val="1"/>
        </dgm:presLayoutVars>
      </dgm:prSet>
      <dgm:spPr/>
    </dgm:pt>
    <dgm:pt modelId="{C9AF2DAB-D146-4917-8CEB-6E0918BED230}" type="pres">
      <dgm:prSet presAssocID="{2F106195-AB5E-4AD8-ACAD-A6675EE24B50}" presName="sp" presStyleCnt="0"/>
      <dgm:spPr/>
    </dgm:pt>
    <dgm:pt modelId="{E44A0D2B-893F-4AC7-82C8-F12579F319EF}" type="pres">
      <dgm:prSet presAssocID="{CF1848F2-2322-4CC2-AA4F-2E22A7CDA0E1}" presName="linNode" presStyleCnt="0"/>
      <dgm:spPr/>
    </dgm:pt>
    <dgm:pt modelId="{E35EF958-C40B-487B-9317-470FC48909F9}" type="pres">
      <dgm:prSet presAssocID="{CF1848F2-2322-4CC2-AA4F-2E22A7CDA0E1}" presName="parentText" presStyleLbl="node1" presStyleIdx="2" presStyleCnt="3" custScaleX="85418">
        <dgm:presLayoutVars>
          <dgm:chMax val="1"/>
          <dgm:bulletEnabled val="1"/>
        </dgm:presLayoutVars>
      </dgm:prSet>
      <dgm:spPr/>
    </dgm:pt>
    <dgm:pt modelId="{07D9EF2E-164F-4E3F-9BA7-EB36474C2526}" type="pres">
      <dgm:prSet presAssocID="{CF1848F2-2322-4CC2-AA4F-2E22A7CDA0E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E4B8C02-6354-4FC3-B68A-E569CCDE8390}" srcId="{839034D1-398B-4E65-9601-8328F3B9CD87}" destId="{7942DA74-A056-4C30-8B88-5F28024B9608}" srcOrd="1" destOrd="0" parTransId="{EE64F8B9-E268-4F04-91AE-D8B222B8F21F}" sibTransId="{4480774B-F0C4-46BC-89F7-9A07752F145F}"/>
    <dgm:cxn modelId="{0761E211-325A-40BF-BE65-E0DE313755A3}" srcId="{0A9E1409-6083-4799-A406-9497FD63FF38}" destId="{839034D1-398B-4E65-9601-8328F3B9CD87}" srcOrd="0" destOrd="0" parTransId="{16B7483C-AB94-4FF3-9A45-5743D24595D1}" sibTransId="{6736EEF5-7CB2-4BAC-80B8-F7CC71235B45}"/>
    <dgm:cxn modelId="{05FF7D1B-3C70-4D4C-8082-1823C5A4B870}" srcId="{0A9E1409-6083-4799-A406-9497FD63FF38}" destId="{900C03A5-EAE9-47BE-815A-8CD8117E7EB3}" srcOrd="1" destOrd="0" parTransId="{1283926E-274A-45E3-8A33-F840DA0CCC53}" sibTransId="{2F106195-AB5E-4AD8-ACAD-A6675EE24B50}"/>
    <dgm:cxn modelId="{08BE391D-88CA-4A40-8836-A133349DE9BD}" type="presOf" srcId="{3D9A7003-8683-427F-93AF-B2DD1A1D1240}" destId="{084FFDA0-AFA4-4274-A9F3-47730420B7DB}" srcOrd="0" destOrd="2" presId="urn:microsoft.com/office/officeart/2005/8/layout/vList5"/>
    <dgm:cxn modelId="{06D8BB4B-C5AD-4611-B11C-4DE16736065B}" type="presOf" srcId="{9266E382-197A-40FE-9459-D1ED6DCCF816}" destId="{07D9EF2E-164F-4E3F-9BA7-EB36474C2526}" srcOrd="0" destOrd="0" presId="urn:microsoft.com/office/officeart/2005/8/layout/vList5"/>
    <dgm:cxn modelId="{79723F71-0FA6-408B-9AD3-8B1976078C7D}" srcId="{900C03A5-EAE9-47BE-815A-8CD8117E7EB3}" destId="{796A0C5D-6AC0-4200-9D9F-813DD142289D}" srcOrd="1" destOrd="0" parTransId="{01AA6FDA-0177-4153-876B-761D553F62BC}" sibTransId="{D5D49887-4E8F-4302-A61D-9E5B8ACA2740}"/>
    <dgm:cxn modelId="{A3379753-0E93-44FE-8682-B56FA8FEA78B}" type="presOf" srcId="{0A9E1409-6083-4799-A406-9497FD63FF38}" destId="{D46B8247-518C-4B02-B7D6-9EFFF3D5B9AE}" srcOrd="0" destOrd="0" presId="urn:microsoft.com/office/officeart/2005/8/layout/vList5"/>
    <dgm:cxn modelId="{9102FE53-9A74-4824-B944-3630FAB0BB5F}" type="presOf" srcId="{839034D1-398B-4E65-9601-8328F3B9CD87}" destId="{B51CF6F4-DF91-4192-8604-847630F67A01}" srcOrd="0" destOrd="0" presId="urn:microsoft.com/office/officeart/2005/8/layout/vList5"/>
    <dgm:cxn modelId="{7E954D74-4E5C-4EF7-8CCC-6F270CB5076E}" srcId="{839034D1-398B-4E65-9601-8328F3B9CD87}" destId="{15DF4A13-5144-4767-955B-7BD79A4F40E9}" srcOrd="0" destOrd="0" parTransId="{3EC27645-E4A3-47C0-9662-90B3B5A8D8B3}" sibTransId="{24C2E83C-5F00-4DA3-8EEF-16A15CE9AA48}"/>
    <dgm:cxn modelId="{C160CA7A-89D8-460E-9416-849D337953BF}" srcId="{CF1848F2-2322-4CC2-AA4F-2E22A7CDA0E1}" destId="{9266E382-197A-40FE-9459-D1ED6DCCF816}" srcOrd="0" destOrd="0" parTransId="{D1388B0E-7BC0-47C7-A00E-3ECCE5E56AA3}" sibTransId="{EF298BE9-8374-4199-9FC3-9AFF7B29F81D}"/>
    <dgm:cxn modelId="{152FC07B-F620-4D1F-B18C-5DF6F8BDA89F}" type="presOf" srcId="{CF1848F2-2322-4CC2-AA4F-2E22A7CDA0E1}" destId="{E35EF958-C40B-487B-9317-470FC48909F9}" srcOrd="0" destOrd="0" presId="urn:microsoft.com/office/officeart/2005/8/layout/vList5"/>
    <dgm:cxn modelId="{850ED57D-463E-44AB-8B9E-C2AA5BC02425}" srcId="{CF1848F2-2322-4CC2-AA4F-2E22A7CDA0E1}" destId="{98EC7EE5-0C4A-47D9-8BC7-7E4A271D00BD}" srcOrd="2" destOrd="0" parTransId="{B373B4BF-B89D-4FE9-82FE-7D98E53A0582}" sibTransId="{EB6379E2-243C-4759-BD00-A75DC14276FC}"/>
    <dgm:cxn modelId="{47DF3C80-FC2D-42C5-96B8-87E15738C020}" type="presOf" srcId="{796A0C5D-6AC0-4200-9D9F-813DD142289D}" destId="{084FFDA0-AFA4-4274-A9F3-47730420B7DB}" srcOrd="0" destOrd="1" presId="urn:microsoft.com/office/officeart/2005/8/layout/vList5"/>
    <dgm:cxn modelId="{6FDA5A80-8894-49E4-B7E1-411ABBC71F0D}" srcId="{CF1848F2-2322-4CC2-AA4F-2E22A7CDA0E1}" destId="{55F09DDE-E18C-4B50-80E5-6DEB061B007A}" srcOrd="3" destOrd="0" parTransId="{B04B3531-ACAF-46C6-88FA-0537969BD264}" sibTransId="{C29F3666-07BC-4676-90D5-2ADEB1274F2A}"/>
    <dgm:cxn modelId="{0691E483-FFEE-4A47-8694-9D904FA01400}" type="presOf" srcId="{98EC7EE5-0C4A-47D9-8BC7-7E4A271D00BD}" destId="{07D9EF2E-164F-4E3F-9BA7-EB36474C2526}" srcOrd="0" destOrd="2" presId="urn:microsoft.com/office/officeart/2005/8/layout/vList5"/>
    <dgm:cxn modelId="{6B80AF98-3F9A-48D7-9EDC-0A6CD564F1DC}" srcId="{900C03A5-EAE9-47BE-815A-8CD8117E7EB3}" destId="{0E41C2E5-3749-4F21-8F41-05730F52371E}" srcOrd="3" destOrd="0" parTransId="{3549226F-F1A1-4B21-8739-E3D8845B3D5E}" sibTransId="{E9D76DFE-5451-4C3F-B686-5BE712E97019}"/>
    <dgm:cxn modelId="{7DF2C19D-1722-4A02-950B-F92AED68E975}" srcId="{900C03A5-EAE9-47BE-815A-8CD8117E7EB3}" destId="{A710F083-F9EC-4983-99CB-77B7BF293A9A}" srcOrd="0" destOrd="0" parTransId="{8BA3C431-7B05-4A03-9852-4FC325441AD1}" sibTransId="{C40F21AD-CB04-478E-9573-27C6941BCA50}"/>
    <dgm:cxn modelId="{914BFBA1-C2B3-4125-B88F-41A7A728240B}" srcId="{CF1848F2-2322-4CC2-AA4F-2E22A7CDA0E1}" destId="{DA858284-727D-4509-A4D9-F491D200282C}" srcOrd="1" destOrd="0" parTransId="{B83C43C5-3725-444B-B05A-1D4EC0CE47D9}" sibTransId="{3738B2F6-6678-449B-8224-C11621838DB0}"/>
    <dgm:cxn modelId="{C2C420A9-DE55-4CCF-911C-F8ECBD1B8825}" type="presOf" srcId="{900C03A5-EAE9-47BE-815A-8CD8117E7EB3}" destId="{E52D267D-DC65-4016-8942-F3F74F829077}" srcOrd="0" destOrd="0" presId="urn:microsoft.com/office/officeart/2005/8/layout/vList5"/>
    <dgm:cxn modelId="{41E4D2B0-30D1-4CA1-9876-6E06B175AE45}" type="presOf" srcId="{15DF4A13-5144-4767-955B-7BD79A4F40E9}" destId="{A52F0509-6B1D-4B4C-9914-B359EBF1B661}" srcOrd="0" destOrd="0" presId="urn:microsoft.com/office/officeart/2005/8/layout/vList5"/>
    <dgm:cxn modelId="{F789B6B3-EF8D-47E4-A8DF-652EAD63956D}" type="presOf" srcId="{A710F083-F9EC-4983-99CB-77B7BF293A9A}" destId="{084FFDA0-AFA4-4274-A9F3-47730420B7DB}" srcOrd="0" destOrd="0" presId="urn:microsoft.com/office/officeart/2005/8/layout/vList5"/>
    <dgm:cxn modelId="{E4BD51B7-E61F-49A0-80CC-3D1034A8D794}" type="presOf" srcId="{DA858284-727D-4509-A4D9-F491D200282C}" destId="{07D9EF2E-164F-4E3F-9BA7-EB36474C2526}" srcOrd="0" destOrd="1" presId="urn:microsoft.com/office/officeart/2005/8/layout/vList5"/>
    <dgm:cxn modelId="{2191F9C0-B75A-4328-B14E-5E214ADD1FDB}" type="presOf" srcId="{0E41C2E5-3749-4F21-8F41-05730F52371E}" destId="{084FFDA0-AFA4-4274-A9F3-47730420B7DB}" srcOrd="0" destOrd="3" presId="urn:microsoft.com/office/officeart/2005/8/layout/vList5"/>
    <dgm:cxn modelId="{EEC7EAC8-8289-46A5-85EB-90EE04139E6D}" srcId="{900C03A5-EAE9-47BE-815A-8CD8117E7EB3}" destId="{3D9A7003-8683-427F-93AF-B2DD1A1D1240}" srcOrd="2" destOrd="0" parTransId="{3C091955-84D8-4D3E-AEB1-01E1B4FF6823}" sibTransId="{904EDEDC-8787-4662-8466-A9C8FDB3D32C}"/>
    <dgm:cxn modelId="{4DF347DC-EBA4-44C1-B119-31357C90CEF4}" srcId="{0A9E1409-6083-4799-A406-9497FD63FF38}" destId="{CF1848F2-2322-4CC2-AA4F-2E22A7CDA0E1}" srcOrd="2" destOrd="0" parTransId="{E29CE4FF-2F47-4B87-9EE5-B8D2FE00A282}" sibTransId="{CA0073F7-CF9F-4096-838C-168F49B675B1}"/>
    <dgm:cxn modelId="{7147A7DF-F31A-4C58-9E9D-CEDDA4E421C0}" type="presOf" srcId="{55F09DDE-E18C-4B50-80E5-6DEB061B007A}" destId="{07D9EF2E-164F-4E3F-9BA7-EB36474C2526}" srcOrd="0" destOrd="3" presId="urn:microsoft.com/office/officeart/2005/8/layout/vList5"/>
    <dgm:cxn modelId="{A24648E5-4636-452A-AA35-79148F012DFD}" type="presOf" srcId="{7942DA74-A056-4C30-8B88-5F28024B9608}" destId="{A52F0509-6B1D-4B4C-9914-B359EBF1B661}" srcOrd="0" destOrd="1" presId="urn:microsoft.com/office/officeart/2005/8/layout/vList5"/>
    <dgm:cxn modelId="{20C80B4D-AAAC-420A-B028-228893F85F7F}" type="presParOf" srcId="{D46B8247-518C-4B02-B7D6-9EFFF3D5B9AE}" destId="{C63D8960-A695-4869-B6D8-FE707EAD3706}" srcOrd="0" destOrd="0" presId="urn:microsoft.com/office/officeart/2005/8/layout/vList5"/>
    <dgm:cxn modelId="{B84E9B35-3F42-4B7C-898B-3B3A8D7E3994}" type="presParOf" srcId="{C63D8960-A695-4869-B6D8-FE707EAD3706}" destId="{B51CF6F4-DF91-4192-8604-847630F67A01}" srcOrd="0" destOrd="0" presId="urn:microsoft.com/office/officeart/2005/8/layout/vList5"/>
    <dgm:cxn modelId="{D498F48E-3ED1-4577-88E5-64D64922F4B1}" type="presParOf" srcId="{C63D8960-A695-4869-B6D8-FE707EAD3706}" destId="{A52F0509-6B1D-4B4C-9914-B359EBF1B661}" srcOrd="1" destOrd="0" presId="urn:microsoft.com/office/officeart/2005/8/layout/vList5"/>
    <dgm:cxn modelId="{26DCD788-E410-4F9B-AF07-89C176595A86}" type="presParOf" srcId="{D46B8247-518C-4B02-B7D6-9EFFF3D5B9AE}" destId="{00027E07-2C40-4C88-A610-BA34F5AB2069}" srcOrd="1" destOrd="0" presId="urn:microsoft.com/office/officeart/2005/8/layout/vList5"/>
    <dgm:cxn modelId="{815E37A7-7818-4AF1-BB9C-FA44D4D8854F}" type="presParOf" srcId="{D46B8247-518C-4B02-B7D6-9EFFF3D5B9AE}" destId="{4F5A23F5-0E50-4295-BDB5-734A72314E23}" srcOrd="2" destOrd="0" presId="urn:microsoft.com/office/officeart/2005/8/layout/vList5"/>
    <dgm:cxn modelId="{80C5D67A-8815-4097-BBFE-19DC35686A0F}" type="presParOf" srcId="{4F5A23F5-0E50-4295-BDB5-734A72314E23}" destId="{E52D267D-DC65-4016-8942-F3F74F829077}" srcOrd="0" destOrd="0" presId="urn:microsoft.com/office/officeart/2005/8/layout/vList5"/>
    <dgm:cxn modelId="{A19474C8-2D74-4D12-86B6-50833DC029BE}" type="presParOf" srcId="{4F5A23F5-0E50-4295-BDB5-734A72314E23}" destId="{084FFDA0-AFA4-4274-A9F3-47730420B7DB}" srcOrd="1" destOrd="0" presId="urn:microsoft.com/office/officeart/2005/8/layout/vList5"/>
    <dgm:cxn modelId="{DBAF5613-0910-4446-A528-D15A783FD982}" type="presParOf" srcId="{D46B8247-518C-4B02-B7D6-9EFFF3D5B9AE}" destId="{C9AF2DAB-D146-4917-8CEB-6E0918BED230}" srcOrd="3" destOrd="0" presId="urn:microsoft.com/office/officeart/2005/8/layout/vList5"/>
    <dgm:cxn modelId="{000B15D2-ABCA-4823-9D57-F95B3F656E65}" type="presParOf" srcId="{D46B8247-518C-4B02-B7D6-9EFFF3D5B9AE}" destId="{E44A0D2B-893F-4AC7-82C8-F12579F319EF}" srcOrd="4" destOrd="0" presId="urn:microsoft.com/office/officeart/2005/8/layout/vList5"/>
    <dgm:cxn modelId="{F98AC013-24E4-42C5-A381-9793416DAA16}" type="presParOf" srcId="{E44A0D2B-893F-4AC7-82C8-F12579F319EF}" destId="{E35EF958-C40B-487B-9317-470FC48909F9}" srcOrd="0" destOrd="0" presId="urn:microsoft.com/office/officeart/2005/8/layout/vList5"/>
    <dgm:cxn modelId="{58B071CF-7CD1-44AF-9249-4C24EDB1BB55}" type="presParOf" srcId="{E44A0D2B-893F-4AC7-82C8-F12579F319EF}" destId="{07D9EF2E-164F-4E3F-9BA7-EB36474C25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96AFB-D024-43A5-AAA0-3ADDED6F05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B3CD23-1BFB-4B9A-A428-CCD63F4C2379}">
      <dgm:prSet phldrT="[Text]" custT="1"/>
      <dgm:spPr/>
      <dgm:t>
        <a:bodyPr/>
        <a:lstStyle/>
        <a:p>
          <a:r>
            <a:rPr lang="de-DE" sz="2000" dirty="0"/>
            <a:t>16 €</a:t>
          </a:r>
        </a:p>
      </dgm:t>
    </dgm:pt>
    <dgm:pt modelId="{188BE99C-9466-467A-B5D7-EF0BB055A59C}" type="parTrans" cxnId="{13B855CA-7895-4F2F-93E8-C290EDCC89CA}">
      <dgm:prSet/>
      <dgm:spPr/>
      <dgm:t>
        <a:bodyPr/>
        <a:lstStyle/>
        <a:p>
          <a:endParaRPr lang="de-DE"/>
        </a:p>
      </dgm:t>
    </dgm:pt>
    <dgm:pt modelId="{8D80EA50-0835-4309-8592-7BA5FA952C82}" type="sibTrans" cxnId="{13B855CA-7895-4F2F-93E8-C290EDCC89CA}">
      <dgm:prSet/>
      <dgm:spPr/>
      <dgm:t>
        <a:bodyPr/>
        <a:lstStyle/>
        <a:p>
          <a:endParaRPr lang="de-DE"/>
        </a:p>
      </dgm:t>
    </dgm:pt>
    <dgm:pt modelId="{761DB0A2-B749-49D7-85DD-5EC97A3EED1D}">
      <dgm:prSet phldrT="[Text]" custT="1"/>
      <dgm:spPr/>
      <dgm:t>
        <a:bodyPr/>
        <a:lstStyle/>
        <a:p>
          <a:r>
            <a:rPr lang="de-DE" sz="1600" dirty="0"/>
            <a:t>Einmaliger Elternanteil zu Beginn jeden Schuljahres für Unterrichtsmaterialien (gesetzliche Vorgabe)</a:t>
          </a:r>
        </a:p>
      </dgm:t>
    </dgm:pt>
    <dgm:pt modelId="{F20A45BE-9697-4265-992E-C78EAA1E44AF}" type="parTrans" cxnId="{404021CF-9AF9-444D-B131-F2182FE60591}">
      <dgm:prSet/>
      <dgm:spPr/>
      <dgm:t>
        <a:bodyPr/>
        <a:lstStyle/>
        <a:p>
          <a:endParaRPr lang="de-DE"/>
        </a:p>
      </dgm:t>
    </dgm:pt>
    <dgm:pt modelId="{5C10089D-2BCF-40E3-BC26-5108714FEFC3}" type="sibTrans" cxnId="{404021CF-9AF9-444D-B131-F2182FE60591}">
      <dgm:prSet/>
      <dgm:spPr/>
      <dgm:t>
        <a:bodyPr/>
        <a:lstStyle/>
        <a:p>
          <a:endParaRPr lang="de-DE"/>
        </a:p>
      </dgm:t>
    </dgm:pt>
    <dgm:pt modelId="{95777D22-6DD0-4C4F-8A9E-221EFE6F23E1}">
      <dgm:prSet phldrT="[Text]" custT="1"/>
      <dgm:spPr/>
      <dgm:t>
        <a:bodyPr/>
        <a:lstStyle/>
        <a:p>
          <a:r>
            <a:rPr lang="de-DE" sz="2000" dirty="0"/>
            <a:t>10-15 €</a:t>
          </a:r>
        </a:p>
      </dgm:t>
    </dgm:pt>
    <dgm:pt modelId="{29942449-9D7A-4DE4-BBA4-DBA7510F9630}" type="parTrans" cxnId="{B3C4C5E2-BB7F-404B-B5DD-BCA6F17C1168}">
      <dgm:prSet/>
      <dgm:spPr/>
      <dgm:t>
        <a:bodyPr/>
        <a:lstStyle/>
        <a:p>
          <a:endParaRPr lang="de-DE"/>
        </a:p>
      </dgm:t>
    </dgm:pt>
    <dgm:pt modelId="{1D88D516-FFB9-4E79-B073-B4C77708D73F}" type="sibTrans" cxnId="{B3C4C5E2-BB7F-404B-B5DD-BCA6F17C1168}">
      <dgm:prSet/>
      <dgm:spPr/>
      <dgm:t>
        <a:bodyPr/>
        <a:lstStyle/>
        <a:p>
          <a:endParaRPr lang="de-DE"/>
        </a:p>
      </dgm:t>
    </dgm:pt>
    <dgm:pt modelId="{D3D58004-9EAA-4A2A-B615-382A8DDE5FCF}">
      <dgm:prSet phldrT="[Text]" custT="1"/>
      <dgm:spPr/>
      <dgm:t>
        <a:bodyPr/>
        <a:lstStyle/>
        <a:p>
          <a:r>
            <a:rPr lang="de-DE" sz="1600" dirty="0"/>
            <a:t>Klassenkasse für Klassenmaterialien, </a:t>
          </a:r>
          <a:r>
            <a:rPr lang="de-DE" sz="1600" dirty="0" err="1"/>
            <a:t>Kochgeld</a:t>
          </a:r>
          <a:r>
            <a:rPr lang="de-DE" sz="1600" dirty="0"/>
            <a:t>, Geschenke etc. (1x monatlich)</a:t>
          </a:r>
        </a:p>
      </dgm:t>
    </dgm:pt>
    <dgm:pt modelId="{42A79374-81CE-4C51-9EC6-EB0E58E982FA}" type="parTrans" cxnId="{99BA5FFF-6E8E-46C0-B4AC-1ED9AE19BE04}">
      <dgm:prSet/>
      <dgm:spPr/>
      <dgm:t>
        <a:bodyPr/>
        <a:lstStyle/>
        <a:p>
          <a:endParaRPr lang="de-DE"/>
        </a:p>
      </dgm:t>
    </dgm:pt>
    <dgm:pt modelId="{163AF606-7F54-407D-B2A3-9F1129181E6A}" type="sibTrans" cxnId="{99BA5FFF-6E8E-46C0-B4AC-1ED9AE19BE04}">
      <dgm:prSet/>
      <dgm:spPr/>
      <dgm:t>
        <a:bodyPr/>
        <a:lstStyle/>
        <a:p>
          <a:endParaRPr lang="de-DE"/>
        </a:p>
      </dgm:t>
    </dgm:pt>
    <dgm:pt modelId="{50863B1B-8699-4088-A3DF-8E15131BB31C}">
      <dgm:prSet phldrT="[Text]" custT="1"/>
      <dgm:spPr/>
      <dgm:t>
        <a:bodyPr/>
        <a:lstStyle/>
        <a:p>
          <a:r>
            <a:rPr lang="de-DE" sz="2000" dirty="0"/>
            <a:t>100-300 €</a:t>
          </a:r>
        </a:p>
      </dgm:t>
    </dgm:pt>
    <dgm:pt modelId="{4D4A1BF0-F25A-43BE-96EA-4F51407ACA8D}" type="parTrans" cxnId="{EAB9429F-E981-4B67-BC14-FF18CD1637EC}">
      <dgm:prSet/>
      <dgm:spPr/>
      <dgm:t>
        <a:bodyPr/>
        <a:lstStyle/>
        <a:p>
          <a:endParaRPr lang="de-DE"/>
        </a:p>
      </dgm:t>
    </dgm:pt>
    <dgm:pt modelId="{021EC009-0A1D-4E61-BF82-3D7C8644C2F9}" type="sibTrans" cxnId="{EAB9429F-E981-4B67-BC14-FF18CD1637EC}">
      <dgm:prSet/>
      <dgm:spPr/>
      <dgm:t>
        <a:bodyPr/>
        <a:lstStyle/>
        <a:p>
          <a:endParaRPr lang="de-DE"/>
        </a:p>
      </dgm:t>
    </dgm:pt>
    <dgm:pt modelId="{42FB1964-BC06-4B23-B316-DC7B8A891AC1}">
      <dgm:prSet phldrT="[Text]" custT="1"/>
      <dgm:spPr/>
      <dgm:t>
        <a:bodyPr/>
        <a:lstStyle/>
        <a:p>
          <a:r>
            <a:rPr lang="de-DE" sz="1600" dirty="0"/>
            <a:t>Beitrag Klassenfahrt (abhängig von Dauer/Ort der Fahrt)</a:t>
          </a:r>
        </a:p>
      </dgm:t>
    </dgm:pt>
    <dgm:pt modelId="{7EB62F0F-1139-4FAE-9778-8999BD4D600A}" type="parTrans" cxnId="{3C4561D4-1C5C-4BD2-93D0-4B60AA6605BF}">
      <dgm:prSet/>
      <dgm:spPr/>
      <dgm:t>
        <a:bodyPr/>
        <a:lstStyle/>
        <a:p>
          <a:endParaRPr lang="de-DE"/>
        </a:p>
      </dgm:t>
    </dgm:pt>
    <dgm:pt modelId="{1DE705C8-30F8-4DC8-8E27-CBBFC8089F8D}" type="sibTrans" cxnId="{3C4561D4-1C5C-4BD2-93D0-4B60AA6605BF}">
      <dgm:prSet/>
      <dgm:spPr/>
      <dgm:t>
        <a:bodyPr/>
        <a:lstStyle/>
        <a:p>
          <a:endParaRPr lang="de-DE"/>
        </a:p>
      </dgm:t>
    </dgm:pt>
    <dgm:pt modelId="{23D78677-43C6-4BCF-8EE1-73E13E6CD14D}">
      <dgm:prSet phldrT="[Text]" custT="1"/>
      <dgm:spPr/>
      <dgm:t>
        <a:bodyPr/>
        <a:lstStyle/>
        <a:p>
          <a:r>
            <a:rPr lang="de-DE" sz="1600" dirty="0"/>
            <a:t>Zuschuss vom Förderverein möglich</a:t>
          </a:r>
        </a:p>
      </dgm:t>
    </dgm:pt>
    <dgm:pt modelId="{9BA8A0F8-1A14-428C-BBFA-E4E614106DB5}" type="parTrans" cxnId="{A1DDB1B0-4992-4ABA-9743-D5C765FD40D4}">
      <dgm:prSet/>
      <dgm:spPr/>
      <dgm:t>
        <a:bodyPr/>
        <a:lstStyle/>
        <a:p>
          <a:endParaRPr lang="de-DE"/>
        </a:p>
      </dgm:t>
    </dgm:pt>
    <dgm:pt modelId="{EA26F433-03E5-4011-A0CD-7DA071BE4C00}" type="sibTrans" cxnId="{A1DDB1B0-4992-4ABA-9743-D5C765FD40D4}">
      <dgm:prSet/>
      <dgm:spPr/>
      <dgm:t>
        <a:bodyPr/>
        <a:lstStyle/>
        <a:p>
          <a:endParaRPr lang="de-DE"/>
        </a:p>
      </dgm:t>
    </dgm:pt>
    <dgm:pt modelId="{DE4C6E3C-3F2B-4A93-907C-9269A01E1733}" type="pres">
      <dgm:prSet presAssocID="{0B296AFB-D024-43A5-AAA0-3ADDED6F0539}" presName="Name0" presStyleCnt="0">
        <dgm:presLayoutVars>
          <dgm:dir/>
          <dgm:animLvl val="lvl"/>
          <dgm:resizeHandles val="exact"/>
        </dgm:presLayoutVars>
      </dgm:prSet>
      <dgm:spPr/>
    </dgm:pt>
    <dgm:pt modelId="{717A9614-1159-4FC2-87A0-55ED8DEAB6E6}" type="pres">
      <dgm:prSet presAssocID="{FBB3CD23-1BFB-4B9A-A428-CCD63F4C2379}" presName="linNode" presStyleCnt="0"/>
      <dgm:spPr/>
    </dgm:pt>
    <dgm:pt modelId="{BEC728AE-5541-429C-B581-0238522C0C13}" type="pres">
      <dgm:prSet presAssocID="{FBB3CD23-1BFB-4B9A-A428-CCD63F4C237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DDBB6B7-6C23-46AF-B9E0-47E491CA1F22}" type="pres">
      <dgm:prSet presAssocID="{FBB3CD23-1BFB-4B9A-A428-CCD63F4C2379}" presName="descendantText" presStyleLbl="alignAccFollowNode1" presStyleIdx="0" presStyleCnt="3">
        <dgm:presLayoutVars>
          <dgm:bulletEnabled val="1"/>
        </dgm:presLayoutVars>
      </dgm:prSet>
      <dgm:spPr/>
    </dgm:pt>
    <dgm:pt modelId="{0971E0CF-1900-4965-BEE4-B5CBC15234ED}" type="pres">
      <dgm:prSet presAssocID="{8D80EA50-0835-4309-8592-7BA5FA952C82}" presName="sp" presStyleCnt="0"/>
      <dgm:spPr/>
    </dgm:pt>
    <dgm:pt modelId="{10DA8649-117D-4F34-9BED-810F276C82A3}" type="pres">
      <dgm:prSet presAssocID="{95777D22-6DD0-4C4F-8A9E-221EFE6F23E1}" presName="linNode" presStyleCnt="0"/>
      <dgm:spPr/>
    </dgm:pt>
    <dgm:pt modelId="{A339232A-05DE-438C-BFA1-1B31E45CE140}" type="pres">
      <dgm:prSet presAssocID="{95777D22-6DD0-4C4F-8A9E-221EFE6F23E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C4387B3-DBDB-490E-811B-4F4E51739389}" type="pres">
      <dgm:prSet presAssocID="{95777D22-6DD0-4C4F-8A9E-221EFE6F23E1}" presName="descendantText" presStyleLbl="alignAccFollowNode1" presStyleIdx="1" presStyleCnt="3">
        <dgm:presLayoutVars>
          <dgm:bulletEnabled val="1"/>
        </dgm:presLayoutVars>
      </dgm:prSet>
      <dgm:spPr/>
    </dgm:pt>
    <dgm:pt modelId="{E865C506-35DC-4C19-8D8D-667CC6F1936D}" type="pres">
      <dgm:prSet presAssocID="{1D88D516-FFB9-4E79-B073-B4C77708D73F}" presName="sp" presStyleCnt="0"/>
      <dgm:spPr/>
    </dgm:pt>
    <dgm:pt modelId="{457C33F0-ECC0-4C0A-B78C-BDB4D74D579B}" type="pres">
      <dgm:prSet presAssocID="{50863B1B-8699-4088-A3DF-8E15131BB31C}" presName="linNode" presStyleCnt="0"/>
      <dgm:spPr/>
    </dgm:pt>
    <dgm:pt modelId="{0C8C22CF-24B9-4106-BAA5-FCFBFBF61BA3}" type="pres">
      <dgm:prSet presAssocID="{50863B1B-8699-4088-A3DF-8E15131BB31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CF726F7-16C4-453C-A2EB-8D8AC7A735F2}" type="pres">
      <dgm:prSet presAssocID="{50863B1B-8699-4088-A3DF-8E15131BB31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820B96B-F872-47BA-B7D0-208E7A8516AC}" type="presOf" srcId="{42FB1964-BC06-4B23-B316-DC7B8A891AC1}" destId="{3CF726F7-16C4-453C-A2EB-8D8AC7A735F2}" srcOrd="0" destOrd="0" presId="urn:microsoft.com/office/officeart/2005/8/layout/vList5"/>
    <dgm:cxn modelId="{5A17F875-A649-4AC0-9EB1-C2EDC3E6DA17}" type="presOf" srcId="{D3D58004-9EAA-4A2A-B615-382A8DDE5FCF}" destId="{6C4387B3-DBDB-490E-811B-4F4E51739389}" srcOrd="0" destOrd="0" presId="urn:microsoft.com/office/officeart/2005/8/layout/vList5"/>
    <dgm:cxn modelId="{7D125482-BC53-4713-8D51-A5EEA9D1E636}" type="presOf" srcId="{23D78677-43C6-4BCF-8EE1-73E13E6CD14D}" destId="{3CF726F7-16C4-453C-A2EB-8D8AC7A735F2}" srcOrd="0" destOrd="1" presId="urn:microsoft.com/office/officeart/2005/8/layout/vList5"/>
    <dgm:cxn modelId="{EAB9429F-E981-4B67-BC14-FF18CD1637EC}" srcId="{0B296AFB-D024-43A5-AAA0-3ADDED6F0539}" destId="{50863B1B-8699-4088-A3DF-8E15131BB31C}" srcOrd="2" destOrd="0" parTransId="{4D4A1BF0-F25A-43BE-96EA-4F51407ACA8D}" sibTransId="{021EC009-0A1D-4E61-BF82-3D7C8644C2F9}"/>
    <dgm:cxn modelId="{61587BA0-8FE9-47A0-BD68-E59BAFFDD6C1}" type="presOf" srcId="{95777D22-6DD0-4C4F-8A9E-221EFE6F23E1}" destId="{A339232A-05DE-438C-BFA1-1B31E45CE140}" srcOrd="0" destOrd="0" presId="urn:microsoft.com/office/officeart/2005/8/layout/vList5"/>
    <dgm:cxn modelId="{CE5663AF-133A-4EFD-90EC-111093E557E8}" type="presOf" srcId="{761DB0A2-B749-49D7-85DD-5EC97A3EED1D}" destId="{7DDBB6B7-6C23-46AF-B9E0-47E491CA1F22}" srcOrd="0" destOrd="0" presId="urn:microsoft.com/office/officeart/2005/8/layout/vList5"/>
    <dgm:cxn modelId="{A1DDB1B0-4992-4ABA-9743-D5C765FD40D4}" srcId="{50863B1B-8699-4088-A3DF-8E15131BB31C}" destId="{23D78677-43C6-4BCF-8EE1-73E13E6CD14D}" srcOrd="1" destOrd="0" parTransId="{9BA8A0F8-1A14-428C-BBFA-E4E614106DB5}" sibTransId="{EA26F433-03E5-4011-A0CD-7DA071BE4C00}"/>
    <dgm:cxn modelId="{FC26BAC2-F5FD-4E83-B99A-4464AE92D903}" type="presOf" srcId="{0B296AFB-D024-43A5-AAA0-3ADDED6F0539}" destId="{DE4C6E3C-3F2B-4A93-907C-9269A01E1733}" srcOrd="0" destOrd="0" presId="urn:microsoft.com/office/officeart/2005/8/layout/vList5"/>
    <dgm:cxn modelId="{13B855CA-7895-4F2F-93E8-C290EDCC89CA}" srcId="{0B296AFB-D024-43A5-AAA0-3ADDED6F0539}" destId="{FBB3CD23-1BFB-4B9A-A428-CCD63F4C2379}" srcOrd="0" destOrd="0" parTransId="{188BE99C-9466-467A-B5D7-EF0BB055A59C}" sibTransId="{8D80EA50-0835-4309-8592-7BA5FA952C82}"/>
    <dgm:cxn modelId="{F00AF7CE-EE6C-4768-BB92-62F8E7CB7EF5}" type="presOf" srcId="{50863B1B-8699-4088-A3DF-8E15131BB31C}" destId="{0C8C22CF-24B9-4106-BAA5-FCFBFBF61BA3}" srcOrd="0" destOrd="0" presId="urn:microsoft.com/office/officeart/2005/8/layout/vList5"/>
    <dgm:cxn modelId="{404021CF-9AF9-444D-B131-F2182FE60591}" srcId="{FBB3CD23-1BFB-4B9A-A428-CCD63F4C2379}" destId="{761DB0A2-B749-49D7-85DD-5EC97A3EED1D}" srcOrd="0" destOrd="0" parTransId="{F20A45BE-9697-4265-992E-C78EAA1E44AF}" sibTransId="{5C10089D-2BCF-40E3-BC26-5108714FEFC3}"/>
    <dgm:cxn modelId="{3C4561D4-1C5C-4BD2-93D0-4B60AA6605BF}" srcId="{50863B1B-8699-4088-A3DF-8E15131BB31C}" destId="{42FB1964-BC06-4B23-B316-DC7B8A891AC1}" srcOrd="0" destOrd="0" parTransId="{7EB62F0F-1139-4FAE-9778-8999BD4D600A}" sibTransId="{1DE705C8-30F8-4DC8-8E27-CBBFC8089F8D}"/>
    <dgm:cxn modelId="{AE2656E0-CC56-4045-AFD9-CC4CABEDAB2F}" type="presOf" srcId="{FBB3CD23-1BFB-4B9A-A428-CCD63F4C2379}" destId="{BEC728AE-5541-429C-B581-0238522C0C13}" srcOrd="0" destOrd="0" presId="urn:microsoft.com/office/officeart/2005/8/layout/vList5"/>
    <dgm:cxn modelId="{B3C4C5E2-BB7F-404B-B5DD-BCA6F17C1168}" srcId="{0B296AFB-D024-43A5-AAA0-3ADDED6F0539}" destId="{95777D22-6DD0-4C4F-8A9E-221EFE6F23E1}" srcOrd="1" destOrd="0" parTransId="{29942449-9D7A-4DE4-BBA4-DBA7510F9630}" sibTransId="{1D88D516-FFB9-4E79-B073-B4C77708D73F}"/>
    <dgm:cxn modelId="{99BA5FFF-6E8E-46C0-B4AC-1ED9AE19BE04}" srcId="{95777D22-6DD0-4C4F-8A9E-221EFE6F23E1}" destId="{D3D58004-9EAA-4A2A-B615-382A8DDE5FCF}" srcOrd="0" destOrd="0" parTransId="{42A79374-81CE-4C51-9EC6-EB0E58E982FA}" sibTransId="{163AF606-7F54-407D-B2A3-9F1129181E6A}"/>
    <dgm:cxn modelId="{35EF76E5-F559-4BD3-85E0-7946D2F614AC}" type="presParOf" srcId="{DE4C6E3C-3F2B-4A93-907C-9269A01E1733}" destId="{717A9614-1159-4FC2-87A0-55ED8DEAB6E6}" srcOrd="0" destOrd="0" presId="urn:microsoft.com/office/officeart/2005/8/layout/vList5"/>
    <dgm:cxn modelId="{058B1981-14A7-4068-A096-7B2D1E2337C7}" type="presParOf" srcId="{717A9614-1159-4FC2-87A0-55ED8DEAB6E6}" destId="{BEC728AE-5541-429C-B581-0238522C0C13}" srcOrd="0" destOrd="0" presId="urn:microsoft.com/office/officeart/2005/8/layout/vList5"/>
    <dgm:cxn modelId="{85668A4E-9440-44E4-976A-E6D016F722A8}" type="presParOf" srcId="{717A9614-1159-4FC2-87A0-55ED8DEAB6E6}" destId="{7DDBB6B7-6C23-46AF-B9E0-47E491CA1F22}" srcOrd="1" destOrd="0" presId="urn:microsoft.com/office/officeart/2005/8/layout/vList5"/>
    <dgm:cxn modelId="{3799EE2C-B7F1-42A7-A629-2D8E0613A7EB}" type="presParOf" srcId="{DE4C6E3C-3F2B-4A93-907C-9269A01E1733}" destId="{0971E0CF-1900-4965-BEE4-B5CBC15234ED}" srcOrd="1" destOrd="0" presId="urn:microsoft.com/office/officeart/2005/8/layout/vList5"/>
    <dgm:cxn modelId="{6EC83428-1B9D-4AA5-B847-F80D6AB18770}" type="presParOf" srcId="{DE4C6E3C-3F2B-4A93-907C-9269A01E1733}" destId="{10DA8649-117D-4F34-9BED-810F276C82A3}" srcOrd="2" destOrd="0" presId="urn:microsoft.com/office/officeart/2005/8/layout/vList5"/>
    <dgm:cxn modelId="{500EDA53-39BC-40CF-92DF-FB9E37B9FBF6}" type="presParOf" srcId="{10DA8649-117D-4F34-9BED-810F276C82A3}" destId="{A339232A-05DE-438C-BFA1-1B31E45CE140}" srcOrd="0" destOrd="0" presId="urn:microsoft.com/office/officeart/2005/8/layout/vList5"/>
    <dgm:cxn modelId="{3617AD13-AB33-41F4-B1CB-31856BF65EF0}" type="presParOf" srcId="{10DA8649-117D-4F34-9BED-810F276C82A3}" destId="{6C4387B3-DBDB-490E-811B-4F4E51739389}" srcOrd="1" destOrd="0" presId="urn:microsoft.com/office/officeart/2005/8/layout/vList5"/>
    <dgm:cxn modelId="{CDDCE4A3-1C56-4F1C-93B0-BF18A25F970D}" type="presParOf" srcId="{DE4C6E3C-3F2B-4A93-907C-9269A01E1733}" destId="{E865C506-35DC-4C19-8D8D-667CC6F1936D}" srcOrd="3" destOrd="0" presId="urn:microsoft.com/office/officeart/2005/8/layout/vList5"/>
    <dgm:cxn modelId="{3428A2AA-1090-4A8A-845B-6B7ED70064D5}" type="presParOf" srcId="{DE4C6E3C-3F2B-4A93-907C-9269A01E1733}" destId="{457C33F0-ECC0-4C0A-B78C-BDB4D74D579B}" srcOrd="4" destOrd="0" presId="urn:microsoft.com/office/officeart/2005/8/layout/vList5"/>
    <dgm:cxn modelId="{A00DBEEA-84C0-4C6D-8081-15C2D08F4FAC}" type="presParOf" srcId="{457C33F0-ECC0-4C0A-B78C-BDB4D74D579B}" destId="{0C8C22CF-24B9-4106-BAA5-FCFBFBF61BA3}" srcOrd="0" destOrd="0" presId="urn:microsoft.com/office/officeart/2005/8/layout/vList5"/>
    <dgm:cxn modelId="{FBB7B419-3A1F-4C1C-B89E-C8D963B3E68A}" type="presParOf" srcId="{457C33F0-ECC0-4C0A-B78C-BDB4D74D579B}" destId="{3CF726F7-16C4-453C-A2EB-8D8AC7A735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1.-5. Schulbesuchsjahr</a:t>
          </a:r>
        </a:p>
      </dsp:txBody>
      <dsp:txXfrm rot="-5400000">
        <a:off x="2962656" y="153764"/>
        <a:ext cx="5224396" cy="786505"/>
      </dsp:txXfrm>
    </dsp:sp>
    <dsp:sp modelId="{B51CF6F4-DF91-4192-8604-847630F67A01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Vor-Unterstufe</a:t>
          </a:r>
          <a:br>
            <a:rPr lang="de-DE" sz="2200" kern="1200" dirty="0"/>
          </a:br>
          <a:r>
            <a:rPr lang="de-DE" sz="1600" kern="1200" dirty="0">
              <a:solidFill>
                <a:srgbClr val="FFFF00"/>
              </a:solidFill>
            </a:rPr>
            <a:t>(Bachem/Habbelrath)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53185" y="55450"/>
        <a:ext cx="2856286" cy="983131"/>
      </dsp:txXfrm>
    </dsp:sp>
    <dsp:sp modelId="{084FFDA0-AFA4-4274-A9F3-47730420B7DB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5.-10. Schulbesuchsjahr</a:t>
          </a:r>
        </a:p>
      </dsp:txBody>
      <dsp:txXfrm rot="-5400000">
        <a:off x="2962656" y="1297741"/>
        <a:ext cx="5224396" cy="786505"/>
      </dsp:txXfrm>
    </dsp:sp>
    <dsp:sp modelId="{E52D267D-DC65-4016-8942-F3F74F829077}">
      <dsp:nvSpPr>
        <dsp:cNvPr id="0" name=""/>
        <dsp:cNvSpPr/>
      </dsp:nvSpPr>
      <dsp:spPr>
        <a:xfrm>
          <a:off x="2738" y="1151297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Mittel-Oberstufe</a:t>
          </a:r>
          <a:br>
            <a:rPr lang="de-DE" sz="27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2700" kern="1200" dirty="0">
            <a:solidFill>
              <a:srgbClr val="FFFF00"/>
            </a:solidFill>
          </a:endParaRPr>
        </a:p>
      </dsp:txBody>
      <dsp:txXfrm>
        <a:off x="55923" y="1204482"/>
        <a:ext cx="2856286" cy="983131"/>
      </dsp:txXfrm>
    </dsp:sp>
    <dsp:sp modelId="{07D9EF2E-164F-4E3F-9BA7-EB36474C2526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1.-10. Schulbesuchsjahr</a:t>
          </a:r>
        </a:p>
      </dsp:txBody>
      <dsp:txXfrm rot="-5400000">
        <a:off x="2962656" y="2441716"/>
        <a:ext cx="5224396" cy="786505"/>
      </dsp:txXfrm>
    </dsp:sp>
    <dsp:sp modelId="{E35EF958-C40B-487B-9317-470FC48909F9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Altersgemischte Klassen</a:t>
          </a:r>
          <a:br>
            <a:rPr lang="de-DE" sz="21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2100" kern="1200" dirty="0"/>
        </a:p>
      </dsp:txBody>
      <dsp:txXfrm>
        <a:off x="53185" y="2343404"/>
        <a:ext cx="2856286" cy="983131"/>
      </dsp:txXfrm>
    </dsp:sp>
    <dsp:sp modelId="{7CF7ADB3-DCC4-4AD7-BDE6-3868B333C122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10.-13. Schulbesuchsjahr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Vorbereitung Beruf/Wohnen/Leben</a:t>
          </a:r>
        </a:p>
      </dsp:txBody>
      <dsp:txXfrm rot="-5400000">
        <a:off x="2962656" y="3585693"/>
        <a:ext cx="5224396" cy="786505"/>
      </dsp:txXfrm>
    </dsp:sp>
    <dsp:sp modelId="{D659449F-4506-4794-9899-C3350D4A8DAE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Berufspraxisstufe</a:t>
          </a:r>
          <a:br>
            <a:rPr lang="de-DE" sz="2700" kern="1200" dirty="0"/>
          </a:br>
          <a:r>
            <a:rPr lang="de-DE" sz="1600" kern="1200" dirty="0">
              <a:solidFill>
                <a:srgbClr val="FFFF00"/>
              </a:solidFill>
            </a:rPr>
            <a:t>(Habbelrath)</a:t>
          </a:r>
          <a:endParaRPr lang="de-DE" sz="1600" kern="1200" dirty="0"/>
        </a:p>
      </dsp:txBody>
      <dsp:txXfrm>
        <a:off x="53185" y="3487380"/>
        <a:ext cx="2856286" cy="98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79DC-BDEF-46C6-9505-DE2DD2F0CD9C}">
      <dsp:nvSpPr>
        <dsp:cNvPr id="0" name=""/>
        <dsp:cNvSpPr/>
      </dsp:nvSpPr>
      <dsp:spPr>
        <a:xfrm>
          <a:off x="0" y="2108055"/>
          <a:ext cx="2747167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300" kern="1200" dirty="0" err="1"/>
            <a:t>Schüler:in</a:t>
          </a:r>
          <a:endParaRPr lang="de-DE" sz="4300" kern="1200" dirty="0"/>
        </a:p>
      </dsp:txBody>
      <dsp:txXfrm>
        <a:off x="20931" y="2128986"/>
        <a:ext cx="2705305" cy="672786"/>
      </dsp:txXfrm>
    </dsp:sp>
    <dsp:sp modelId="{28FA1408-DB85-4C99-9E92-39322C09FC46}">
      <dsp:nvSpPr>
        <dsp:cNvPr id="0" name=""/>
        <dsp:cNvSpPr/>
      </dsp:nvSpPr>
      <dsp:spPr>
        <a:xfrm rot="17891096">
          <a:off x="2116156" y="1398036"/>
          <a:ext cx="23916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91637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3252184" y="1351561"/>
        <a:ext cx="119581" cy="119581"/>
      </dsp:txXfrm>
    </dsp:sp>
    <dsp:sp modelId="{5B1FCC80-5861-460E-96C4-6C6BED496746}">
      <dsp:nvSpPr>
        <dsp:cNvPr id="0" name=""/>
        <dsp:cNvSpPr/>
      </dsp:nvSpPr>
      <dsp:spPr>
        <a:xfrm>
          <a:off x="3876783" y="0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Sonderpädagog:innen</a:t>
          </a:r>
          <a:endParaRPr lang="de-DE" sz="2400" kern="1200" dirty="0"/>
        </a:p>
      </dsp:txBody>
      <dsp:txXfrm>
        <a:off x="3897714" y="20931"/>
        <a:ext cx="4638144" cy="672786"/>
      </dsp:txXfrm>
    </dsp:sp>
    <dsp:sp modelId="{6EAA2130-FBF2-4840-9795-1D5F78F5B7C0}">
      <dsp:nvSpPr>
        <dsp:cNvPr id="0" name=""/>
        <dsp:cNvSpPr/>
      </dsp:nvSpPr>
      <dsp:spPr>
        <a:xfrm rot="1268996">
          <a:off x="2706837" y="2668088"/>
          <a:ext cx="11974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9744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75621" y="2651467"/>
        <a:ext cx="59872" cy="59872"/>
      </dsp:txXfrm>
    </dsp:sp>
    <dsp:sp modelId="{947BDD7D-65E5-4C9D-A4E1-3E3CA193E6D8}">
      <dsp:nvSpPr>
        <dsp:cNvPr id="0" name=""/>
        <dsp:cNvSpPr/>
      </dsp:nvSpPr>
      <dsp:spPr>
        <a:xfrm>
          <a:off x="3863947" y="2540103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Therapeut:innen</a:t>
          </a:r>
          <a:endParaRPr lang="de-DE" sz="2400" kern="1200" dirty="0"/>
        </a:p>
      </dsp:txBody>
      <dsp:txXfrm>
        <a:off x="3884878" y="2561034"/>
        <a:ext cx="4638144" cy="672786"/>
      </dsp:txXfrm>
    </dsp:sp>
    <dsp:sp modelId="{6A1937FD-4B09-4A5A-A59E-111337B1FB25}">
      <dsp:nvSpPr>
        <dsp:cNvPr id="0" name=""/>
        <dsp:cNvSpPr/>
      </dsp:nvSpPr>
      <dsp:spPr>
        <a:xfrm rot="2857547">
          <a:off x="2477048" y="3064132"/>
          <a:ext cx="16570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57017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64132" y="3036022"/>
        <a:ext cx="82850" cy="82850"/>
      </dsp:txXfrm>
    </dsp:sp>
    <dsp:sp modelId="{BAD6752B-ED48-4A24-A63C-BC20A67D7380}">
      <dsp:nvSpPr>
        <dsp:cNvPr id="0" name=""/>
        <dsp:cNvSpPr/>
      </dsp:nvSpPr>
      <dsp:spPr>
        <a:xfrm>
          <a:off x="3863947" y="3332191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Freiwillige </a:t>
          </a:r>
          <a:r>
            <a:rPr lang="de-DE" sz="2400" kern="1200" dirty="0" err="1"/>
            <a:t>Helfer:innen</a:t>
          </a:r>
          <a:endParaRPr lang="de-DE" sz="2400" kern="1200" dirty="0"/>
        </a:p>
      </dsp:txBody>
      <dsp:txXfrm>
        <a:off x="3884878" y="3353122"/>
        <a:ext cx="4638144" cy="672786"/>
      </dsp:txXfrm>
    </dsp:sp>
    <dsp:sp modelId="{90CA5FFC-5660-44F8-B707-A44B2BAFA449}">
      <dsp:nvSpPr>
        <dsp:cNvPr id="0" name=""/>
        <dsp:cNvSpPr/>
      </dsp:nvSpPr>
      <dsp:spPr>
        <a:xfrm rot="3638137">
          <a:off x="2160157" y="3455895"/>
          <a:ext cx="230363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303635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3254384" y="3411619"/>
        <a:ext cx="115181" cy="115181"/>
      </dsp:txXfrm>
    </dsp:sp>
    <dsp:sp modelId="{F33A239F-0054-437C-B8EB-6E693C83DD01}">
      <dsp:nvSpPr>
        <dsp:cNvPr id="0" name=""/>
        <dsp:cNvSpPr/>
      </dsp:nvSpPr>
      <dsp:spPr>
        <a:xfrm>
          <a:off x="3876783" y="4115717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Integrationshelfer:innen</a:t>
          </a:r>
          <a:endParaRPr lang="de-DE" sz="2400" kern="1200" dirty="0"/>
        </a:p>
      </dsp:txBody>
      <dsp:txXfrm>
        <a:off x="3897714" y="4136648"/>
        <a:ext cx="4638144" cy="672786"/>
      </dsp:txXfrm>
    </dsp:sp>
    <dsp:sp modelId="{382F6960-5193-4049-B696-5A284FA6F041}">
      <dsp:nvSpPr>
        <dsp:cNvPr id="0" name=""/>
        <dsp:cNvSpPr/>
      </dsp:nvSpPr>
      <dsp:spPr>
        <a:xfrm rot="20344168">
          <a:off x="2707265" y="2236040"/>
          <a:ext cx="12094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942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3281739" y="2219120"/>
        <a:ext cx="60471" cy="60471"/>
      </dsp:txXfrm>
    </dsp:sp>
    <dsp:sp modelId="{DF9C9E4C-9584-4D4D-8DE6-64F1E98629FB}">
      <dsp:nvSpPr>
        <dsp:cNvPr id="0" name=""/>
        <dsp:cNvSpPr/>
      </dsp:nvSpPr>
      <dsp:spPr>
        <a:xfrm>
          <a:off x="3876783" y="1676007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Schulsozialarbeiterin</a:t>
          </a:r>
          <a:endParaRPr lang="de-DE" sz="1600" kern="1200" dirty="0"/>
        </a:p>
      </dsp:txBody>
      <dsp:txXfrm>
        <a:off x="3897714" y="1696938"/>
        <a:ext cx="4638144" cy="672786"/>
      </dsp:txXfrm>
    </dsp:sp>
    <dsp:sp modelId="{18115D9C-4662-417B-BB44-4E6FEE820A7D}">
      <dsp:nvSpPr>
        <dsp:cNvPr id="0" name=""/>
        <dsp:cNvSpPr/>
      </dsp:nvSpPr>
      <dsp:spPr>
        <a:xfrm rot="18694888">
          <a:off x="2460170" y="1813743"/>
          <a:ext cx="170671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6710" y="13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270858" y="1784391"/>
        <a:ext cx="85335" cy="85335"/>
      </dsp:txXfrm>
    </dsp:sp>
    <dsp:sp modelId="{E6A53506-BE3E-4BF7-8587-8EAA169B25F2}">
      <dsp:nvSpPr>
        <dsp:cNvPr id="0" name=""/>
        <dsp:cNvSpPr/>
      </dsp:nvSpPr>
      <dsp:spPr>
        <a:xfrm>
          <a:off x="3879884" y="831413"/>
          <a:ext cx="4680006" cy="714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Fachlehrer:innen</a:t>
          </a:r>
          <a:r>
            <a:rPr lang="de-DE" sz="2400" kern="1200" dirty="0"/>
            <a:t> &amp; MPT</a:t>
          </a:r>
        </a:p>
      </dsp:txBody>
      <dsp:txXfrm>
        <a:off x="3900815" y="852344"/>
        <a:ext cx="4638144" cy="672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DD72-7E0C-4BAE-9849-3C314608AC51}">
      <dsp:nvSpPr>
        <dsp:cNvPr id="0" name=""/>
        <dsp:cNvSpPr/>
      </dsp:nvSpPr>
      <dsp:spPr>
        <a:xfrm>
          <a:off x="1843660" y="536037"/>
          <a:ext cx="3820835" cy="3820835"/>
        </a:xfrm>
        <a:prstGeom prst="blockArc">
          <a:avLst>
            <a:gd name="adj1" fmla="val 11736788"/>
            <a:gd name="adj2" fmla="val 16868732"/>
            <a:gd name="adj3" fmla="val 464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8BA9A-0AC0-44B2-88B3-AD1204A71F57}">
      <dsp:nvSpPr>
        <dsp:cNvPr id="0" name=""/>
        <dsp:cNvSpPr/>
      </dsp:nvSpPr>
      <dsp:spPr>
        <a:xfrm>
          <a:off x="1846860" y="524441"/>
          <a:ext cx="3820835" cy="3820835"/>
        </a:xfrm>
        <a:prstGeom prst="blockArc">
          <a:avLst>
            <a:gd name="adj1" fmla="val 7611654"/>
            <a:gd name="adj2" fmla="val 11714628"/>
            <a:gd name="adj3" fmla="val 464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BE86-5F31-495E-895F-16CBCBF78C19}">
      <dsp:nvSpPr>
        <dsp:cNvPr id="0" name=""/>
        <dsp:cNvSpPr/>
      </dsp:nvSpPr>
      <dsp:spPr>
        <a:xfrm>
          <a:off x="2335064" y="1069945"/>
          <a:ext cx="3820835" cy="3820835"/>
        </a:xfrm>
        <a:prstGeom prst="blockArc">
          <a:avLst>
            <a:gd name="adj1" fmla="val 1830935"/>
            <a:gd name="adj2" fmla="val 8969072"/>
            <a:gd name="adj3" fmla="val 4640"/>
          </a:avLst>
        </a:prstGeom>
        <a:solidFill>
          <a:schemeClr val="accent1">
            <a:shade val="90000"/>
            <a:hueOff val="300089"/>
            <a:satOff val="-5542"/>
            <a:lumOff val="257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97116-0691-43A9-8574-3BCBBAA61EFC}">
      <dsp:nvSpPr>
        <dsp:cNvPr id="0" name=""/>
        <dsp:cNvSpPr/>
      </dsp:nvSpPr>
      <dsp:spPr>
        <a:xfrm>
          <a:off x="2794547" y="438630"/>
          <a:ext cx="3765242" cy="4080652"/>
        </a:xfrm>
        <a:prstGeom prst="blockArc">
          <a:avLst>
            <a:gd name="adj1" fmla="val 20600893"/>
            <a:gd name="adj2" fmla="val 3056283"/>
            <a:gd name="adj3" fmla="val 4640"/>
          </a:avLst>
        </a:prstGeom>
        <a:solidFill>
          <a:schemeClr val="accent1">
            <a:shade val="90000"/>
            <a:hueOff val="150045"/>
            <a:satOff val="-2771"/>
            <a:lumOff val="128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5765-BF24-473B-B7F3-490E2797A61C}">
      <dsp:nvSpPr>
        <dsp:cNvPr id="0" name=""/>
        <dsp:cNvSpPr/>
      </dsp:nvSpPr>
      <dsp:spPr>
        <a:xfrm>
          <a:off x="2745390" y="491088"/>
          <a:ext cx="3820835" cy="3820835"/>
        </a:xfrm>
        <a:prstGeom prst="blockArc">
          <a:avLst>
            <a:gd name="adj1" fmla="val 15188827"/>
            <a:gd name="adj2" fmla="val 20748912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5CDFC-1A33-4837-8375-2C314176C562}">
      <dsp:nvSpPr>
        <dsp:cNvPr id="0" name=""/>
        <dsp:cNvSpPr/>
      </dsp:nvSpPr>
      <dsp:spPr>
        <a:xfrm>
          <a:off x="2962671" y="1296148"/>
          <a:ext cx="2502293" cy="237292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FFC000"/>
              </a:solidFill>
            </a:rPr>
            <a:t>Förderung </a:t>
          </a:r>
          <a:br>
            <a:rPr lang="de-DE" sz="2000" b="1" kern="1200" dirty="0">
              <a:solidFill>
                <a:srgbClr val="FFC000"/>
              </a:solidFill>
            </a:rPr>
          </a:br>
          <a:r>
            <a:rPr lang="de-DE" sz="2000" b="1" kern="1200" dirty="0">
              <a:solidFill>
                <a:srgbClr val="FFC000"/>
              </a:solidFill>
            </a:rPr>
            <a:t>in den Entwicklungs-</a:t>
          </a:r>
          <a:br>
            <a:rPr lang="de-DE" sz="2000" b="1" kern="1200" dirty="0">
              <a:solidFill>
                <a:srgbClr val="FFC000"/>
              </a:solidFill>
            </a:rPr>
          </a:br>
          <a:r>
            <a:rPr lang="de-DE" sz="2000" b="1" kern="1200" dirty="0" err="1">
              <a:solidFill>
                <a:srgbClr val="FFC000"/>
              </a:solidFill>
            </a:rPr>
            <a:t>bereichen</a:t>
          </a:r>
          <a:endParaRPr lang="de-DE" sz="2000" b="1" kern="1200" dirty="0">
            <a:solidFill>
              <a:srgbClr val="FFC000"/>
            </a:solidFill>
          </a:endParaRPr>
        </a:p>
      </dsp:txBody>
      <dsp:txXfrm>
        <a:off x="3329123" y="1643654"/>
        <a:ext cx="1769389" cy="1677909"/>
      </dsp:txXfrm>
    </dsp:sp>
    <dsp:sp modelId="{CC5A8713-62A0-4EE2-BC4D-A622691CF3BD}">
      <dsp:nvSpPr>
        <dsp:cNvPr id="0" name=""/>
        <dsp:cNvSpPr/>
      </dsp:nvSpPr>
      <dsp:spPr>
        <a:xfrm>
          <a:off x="2938168" y="0"/>
          <a:ext cx="2353259" cy="123110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Kognition</a:t>
          </a:r>
          <a:endParaRPr lang="de-DE" sz="1600" kern="1200" dirty="0"/>
        </a:p>
      </dsp:txBody>
      <dsp:txXfrm>
        <a:off x="3282795" y="180291"/>
        <a:ext cx="1664005" cy="870524"/>
      </dsp:txXfrm>
    </dsp:sp>
    <dsp:sp modelId="{72F35EBF-C745-4A6B-9AC4-2679E0729642}">
      <dsp:nvSpPr>
        <dsp:cNvPr id="0" name=""/>
        <dsp:cNvSpPr/>
      </dsp:nvSpPr>
      <dsp:spPr>
        <a:xfrm>
          <a:off x="5410943" y="1328665"/>
          <a:ext cx="2108133" cy="1231106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Wahrnehmung</a:t>
          </a:r>
        </a:p>
      </dsp:txBody>
      <dsp:txXfrm>
        <a:off x="5719672" y="1508956"/>
        <a:ext cx="1490675" cy="870524"/>
      </dsp:txXfrm>
    </dsp:sp>
    <dsp:sp modelId="{6C0AE199-6A47-45CF-9BF5-63E7D0CF8624}">
      <dsp:nvSpPr>
        <dsp:cNvPr id="0" name=""/>
        <dsp:cNvSpPr/>
      </dsp:nvSpPr>
      <dsp:spPr>
        <a:xfrm>
          <a:off x="4715302" y="3312364"/>
          <a:ext cx="2275613" cy="1231106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Motorik</a:t>
          </a:r>
          <a:endParaRPr lang="de-DE" sz="1600" kern="1200" dirty="0"/>
        </a:p>
      </dsp:txBody>
      <dsp:txXfrm>
        <a:off x="5048558" y="3492655"/>
        <a:ext cx="1609101" cy="870524"/>
      </dsp:txXfrm>
    </dsp:sp>
    <dsp:sp modelId="{231D380A-59EF-4915-B4DA-6C9AC00E6A6F}">
      <dsp:nvSpPr>
        <dsp:cNvPr id="0" name=""/>
        <dsp:cNvSpPr/>
      </dsp:nvSpPr>
      <dsp:spPr>
        <a:xfrm>
          <a:off x="1450507" y="3312361"/>
          <a:ext cx="2374692" cy="1231106"/>
        </a:xfrm>
        <a:prstGeom prst="ellipse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Kommunikation</a:t>
          </a:r>
          <a:endParaRPr lang="de-DE" sz="1600" kern="1200" dirty="0"/>
        </a:p>
      </dsp:txBody>
      <dsp:txXfrm>
        <a:off x="1798273" y="3492652"/>
        <a:ext cx="1679160" cy="870524"/>
      </dsp:txXfrm>
    </dsp:sp>
    <dsp:sp modelId="{88565A0B-5B3A-4148-AF85-F8813DD35FA4}">
      <dsp:nvSpPr>
        <dsp:cNvPr id="0" name=""/>
        <dsp:cNvSpPr/>
      </dsp:nvSpPr>
      <dsp:spPr>
        <a:xfrm>
          <a:off x="874436" y="1328659"/>
          <a:ext cx="2164801" cy="1231106"/>
        </a:xfrm>
        <a:prstGeom prst="ellipse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Sozialisation</a:t>
          </a:r>
          <a:endParaRPr lang="de-DE" sz="1600" kern="1200" dirty="0"/>
        </a:p>
      </dsp:txBody>
      <dsp:txXfrm>
        <a:off x="1191464" y="1508950"/>
        <a:ext cx="1530745" cy="870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C5F4-59A2-4988-BF9D-ADFA00E5322E}">
      <dsp:nvSpPr>
        <dsp:cNvPr id="0" name=""/>
        <dsp:cNvSpPr/>
      </dsp:nvSpPr>
      <dsp:spPr>
        <a:xfrm>
          <a:off x="550808" y="1564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Diagnostik </a:t>
          </a:r>
          <a:br>
            <a:rPr lang="de-DE" sz="3000" kern="1200" dirty="0"/>
          </a:br>
          <a:r>
            <a:rPr lang="de-DE" sz="3000" kern="1200" dirty="0"/>
            <a:t>&amp; </a:t>
          </a:r>
          <a:br>
            <a:rPr lang="de-DE" sz="3000" kern="1200" dirty="0"/>
          </a:br>
          <a:r>
            <a:rPr lang="de-DE" sz="3000" kern="1200" dirty="0"/>
            <a:t>Förderung</a:t>
          </a:r>
        </a:p>
      </dsp:txBody>
      <dsp:txXfrm>
        <a:off x="550808" y="1564"/>
        <a:ext cx="3286483" cy="1971890"/>
      </dsp:txXfrm>
    </dsp:sp>
    <dsp:sp modelId="{6F3C0DEA-643A-4066-8B33-FBD13F26D618}">
      <dsp:nvSpPr>
        <dsp:cNvPr id="0" name=""/>
        <dsp:cNvSpPr/>
      </dsp:nvSpPr>
      <dsp:spPr>
        <a:xfrm>
          <a:off x="4165940" y="1564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Unterricht</a:t>
          </a:r>
        </a:p>
      </dsp:txBody>
      <dsp:txXfrm>
        <a:off x="4165940" y="1564"/>
        <a:ext cx="3286483" cy="1971890"/>
      </dsp:txXfrm>
    </dsp:sp>
    <dsp:sp modelId="{E6C8C46E-2D6D-4581-AD2F-B842F3855D15}">
      <dsp:nvSpPr>
        <dsp:cNvPr id="0" name=""/>
        <dsp:cNvSpPr/>
      </dsp:nvSpPr>
      <dsp:spPr>
        <a:xfrm>
          <a:off x="550808" y="2302103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Schulinterne</a:t>
          </a:r>
          <a:br>
            <a:rPr lang="de-DE" sz="3000" kern="1200" dirty="0"/>
          </a:br>
          <a:r>
            <a:rPr lang="de-DE" sz="3000" kern="1200" dirty="0"/>
            <a:t>       Konzepte	</a:t>
          </a:r>
        </a:p>
      </dsp:txBody>
      <dsp:txXfrm>
        <a:off x="550808" y="2302103"/>
        <a:ext cx="3286483" cy="1971890"/>
      </dsp:txXfrm>
    </dsp:sp>
    <dsp:sp modelId="{A1F09093-A0BE-4AA7-83A7-AD5294C5D291}">
      <dsp:nvSpPr>
        <dsp:cNvPr id="0" name=""/>
        <dsp:cNvSpPr/>
      </dsp:nvSpPr>
      <dsp:spPr>
        <a:xfrm>
          <a:off x="4165940" y="2302103"/>
          <a:ext cx="3286483" cy="19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Berufsvorbereitung</a:t>
          </a:r>
        </a:p>
      </dsp:txBody>
      <dsp:txXfrm>
        <a:off x="4165940" y="2302103"/>
        <a:ext cx="3286483" cy="1971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017761" y="-2111724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Erfassung des Ist-Standes und der Kompetenzen</a:t>
          </a:r>
        </a:p>
      </dsp:txBody>
      <dsp:txXfrm rot="-5400000">
        <a:off x="2791262" y="158685"/>
        <a:ext cx="5308584" cy="811676"/>
      </dsp:txXfrm>
    </dsp:sp>
    <dsp:sp modelId="{B51CF6F4-DF91-4192-8604-847630F67A01}">
      <dsp:nvSpPr>
        <dsp:cNvPr id="0" name=""/>
        <dsp:cNvSpPr/>
      </dsp:nvSpPr>
      <dsp:spPr>
        <a:xfrm>
          <a:off x="219515" y="2337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Kompetenzportfolio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74402" y="57224"/>
        <a:ext cx="2461972" cy="1014596"/>
      </dsp:txXfrm>
    </dsp:sp>
    <dsp:sp modelId="{084FFDA0-AFA4-4274-A9F3-47730420B7DB}">
      <dsp:nvSpPr>
        <dsp:cNvPr id="0" name=""/>
        <dsp:cNvSpPr/>
      </dsp:nvSpPr>
      <dsp:spPr>
        <a:xfrm rot="5400000">
          <a:off x="5012191" y="-931135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Erfassung der aktuellen Förderbedarfe und Entwicklungsanliegen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Festlegung der individuellen Förderziele und entsprechenden Maßnahmen</a:t>
          </a:r>
        </a:p>
      </dsp:txBody>
      <dsp:txXfrm rot="-5400000">
        <a:off x="2785692" y="1339274"/>
        <a:ext cx="5308584" cy="811676"/>
      </dsp:txXfrm>
    </dsp:sp>
    <dsp:sp modelId="{E52D267D-DC65-4016-8942-F3F74F829077}">
      <dsp:nvSpPr>
        <dsp:cNvPr id="0" name=""/>
        <dsp:cNvSpPr/>
      </dsp:nvSpPr>
      <dsp:spPr>
        <a:xfrm>
          <a:off x="222299" y="1188143"/>
          <a:ext cx="256617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Individueller Förderplan</a:t>
          </a:r>
        </a:p>
      </dsp:txBody>
      <dsp:txXfrm>
        <a:off x="277186" y="1243030"/>
        <a:ext cx="2456402" cy="1014596"/>
      </dsp:txXfrm>
    </dsp:sp>
    <dsp:sp modelId="{07D9EF2E-164F-4E3F-9BA7-EB36474C2526}">
      <dsp:nvSpPr>
        <dsp:cNvPr id="0" name=""/>
        <dsp:cNvSpPr/>
      </dsp:nvSpPr>
      <dsp:spPr>
        <a:xfrm rot="5400000">
          <a:off x="5017761" y="249452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Umsetzung</a:t>
          </a:r>
          <a:r>
            <a:rPr lang="de-DE" sz="1600" kern="1200" baseline="0" dirty="0"/>
            <a:t> der individuellen Förderziele und entsprechenden Maßnahmen im Unterricht</a:t>
          </a:r>
          <a:endParaRPr lang="de-DE" sz="1600" kern="1200" dirty="0"/>
        </a:p>
      </dsp:txBody>
      <dsp:txXfrm rot="-5400000">
        <a:off x="2791262" y="2519861"/>
        <a:ext cx="5308584" cy="811676"/>
      </dsp:txXfrm>
    </dsp:sp>
    <dsp:sp modelId="{E35EF958-C40B-487B-9317-470FC48909F9}">
      <dsp:nvSpPr>
        <dsp:cNvPr id="0" name=""/>
        <dsp:cNvSpPr/>
      </dsp:nvSpPr>
      <dsp:spPr>
        <a:xfrm>
          <a:off x="219515" y="2363514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</a:t>
          </a:r>
          <a:endParaRPr lang="de-DE" sz="2100" kern="1200" dirty="0"/>
        </a:p>
      </dsp:txBody>
      <dsp:txXfrm>
        <a:off x="274402" y="2418401"/>
        <a:ext cx="2461972" cy="1014596"/>
      </dsp:txXfrm>
    </dsp:sp>
    <dsp:sp modelId="{7CF7ADB3-DCC4-4AD7-BDE6-3868B333C122}">
      <dsp:nvSpPr>
        <dsp:cNvPr id="0" name=""/>
        <dsp:cNvSpPr/>
      </dsp:nvSpPr>
      <dsp:spPr>
        <a:xfrm rot="5400000">
          <a:off x="5017761" y="1430041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Dokumentation der Entwicklungs- und Lernfortschritte am Ende eines Schuljahres</a:t>
          </a:r>
        </a:p>
      </dsp:txBody>
      <dsp:txXfrm rot="-5400000">
        <a:off x="2791262" y="3700450"/>
        <a:ext cx="5308584" cy="811676"/>
      </dsp:txXfrm>
    </dsp:sp>
    <dsp:sp modelId="{D659449F-4506-4794-9899-C3350D4A8DAE}">
      <dsp:nvSpPr>
        <dsp:cNvPr id="0" name=""/>
        <dsp:cNvSpPr/>
      </dsp:nvSpPr>
      <dsp:spPr>
        <a:xfrm>
          <a:off x="219515" y="3544103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Zeugnis</a:t>
          </a:r>
          <a:endParaRPr lang="de-DE" sz="1600" kern="1200" dirty="0"/>
        </a:p>
      </dsp:txBody>
      <dsp:txXfrm>
        <a:off x="274402" y="3598990"/>
        <a:ext cx="2461972" cy="1014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4990363" y="-2111724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Ausrichtung des Unterrichts an individuellen Lernvoraussetzungen, Fähigkeiten und Stärken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Differenzierte Deutsch- und Mathematikförderung</a:t>
          </a:r>
        </a:p>
      </dsp:txBody>
      <dsp:txXfrm rot="-5400000">
        <a:off x="2763864" y="158685"/>
        <a:ext cx="5308584" cy="811676"/>
      </dsp:txXfrm>
    </dsp:sp>
    <dsp:sp modelId="{B51CF6F4-DF91-4192-8604-847630F67A01}">
      <dsp:nvSpPr>
        <dsp:cNvPr id="0" name=""/>
        <dsp:cNvSpPr/>
      </dsp:nvSpPr>
      <dsp:spPr>
        <a:xfrm>
          <a:off x="192117" y="2337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Individualität &amp; Differenzierung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47004" y="57224"/>
        <a:ext cx="2461972" cy="1014596"/>
      </dsp:txXfrm>
    </dsp:sp>
    <dsp:sp modelId="{084FFDA0-AFA4-4274-A9F3-47730420B7DB}">
      <dsp:nvSpPr>
        <dsp:cNvPr id="0" name=""/>
        <dsp:cNvSpPr/>
      </dsp:nvSpPr>
      <dsp:spPr>
        <a:xfrm rot="5400000">
          <a:off x="4984793" y="-931135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Individualisierte Lernangebote (z.B. basale Förderung)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Vielfältiges Unterrichtsmaterial (z.B. Einsatz innovativer Medien, TEACCH-Materialien)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Große Methodenvielfalt (z.B. offene Unterrichtsformen)</a:t>
          </a:r>
        </a:p>
      </dsp:txBody>
      <dsp:txXfrm rot="-5400000">
        <a:off x="2758294" y="1339274"/>
        <a:ext cx="5308584" cy="811676"/>
      </dsp:txXfrm>
    </dsp:sp>
    <dsp:sp modelId="{E52D267D-DC65-4016-8942-F3F74F829077}">
      <dsp:nvSpPr>
        <dsp:cNvPr id="0" name=""/>
        <dsp:cNvSpPr/>
      </dsp:nvSpPr>
      <dsp:spPr>
        <a:xfrm>
          <a:off x="194901" y="1188143"/>
          <a:ext cx="256617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Vielfalt</a:t>
          </a:r>
        </a:p>
      </dsp:txBody>
      <dsp:txXfrm>
        <a:off x="249788" y="1243030"/>
        <a:ext cx="2456402" cy="1014596"/>
      </dsp:txXfrm>
    </dsp:sp>
    <dsp:sp modelId="{07D9EF2E-164F-4E3F-9BA7-EB36474C2526}">
      <dsp:nvSpPr>
        <dsp:cNvPr id="0" name=""/>
        <dsp:cNvSpPr/>
      </dsp:nvSpPr>
      <dsp:spPr>
        <a:xfrm rot="5400000">
          <a:off x="4990363" y="249452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Handlungsbezogener Unterricht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Projektorientierter Unterricht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Kooperationen (innerhalb der schulinternen Konzepte)</a:t>
          </a:r>
        </a:p>
      </dsp:txBody>
      <dsp:txXfrm rot="-5400000">
        <a:off x="2763864" y="2519861"/>
        <a:ext cx="5308584" cy="811676"/>
      </dsp:txXfrm>
    </dsp:sp>
    <dsp:sp modelId="{E35EF958-C40B-487B-9317-470FC48909F9}">
      <dsp:nvSpPr>
        <dsp:cNvPr id="0" name=""/>
        <dsp:cNvSpPr/>
      </dsp:nvSpPr>
      <dsp:spPr>
        <a:xfrm>
          <a:off x="192117" y="2363514"/>
          <a:ext cx="2571746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Unterrichtsvorhaben</a:t>
          </a:r>
        </a:p>
      </dsp:txBody>
      <dsp:txXfrm>
        <a:off x="247004" y="2418401"/>
        <a:ext cx="2461972" cy="1014596"/>
      </dsp:txXfrm>
    </dsp:sp>
    <dsp:sp modelId="{C0CC3300-8A37-4668-9301-BCD12C855075}">
      <dsp:nvSpPr>
        <dsp:cNvPr id="0" name=""/>
        <dsp:cNvSpPr/>
      </dsp:nvSpPr>
      <dsp:spPr>
        <a:xfrm rot="5400000">
          <a:off x="5045159" y="1430041"/>
          <a:ext cx="899496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Mathematik, Sprache und Kommunikation (Deutsch), Sachunterricht, Kunst, Musik, Sport, Arbeitslehre,  (Englisch, </a:t>
          </a:r>
          <a:r>
            <a:rPr lang="de-DE" sz="1600" kern="1200" dirty="0" err="1"/>
            <a:t>Literacy</a:t>
          </a:r>
          <a:r>
            <a:rPr lang="de-DE" sz="1600" kern="1200" dirty="0"/>
            <a:t>, Hauswirtschaft…)</a:t>
          </a:r>
        </a:p>
      </dsp:txBody>
      <dsp:txXfrm rot="-5400000">
        <a:off x="2818660" y="3700450"/>
        <a:ext cx="5308584" cy="811676"/>
      </dsp:txXfrm>
    </dsp:sp>
    <dsp:sp modelId="{5FFAAA4D-0DD2-43B0-B287-6222DC6AFA79}">
      <dsp:nvSpPr>
        <dsp:cNvPr id="0" name=""/>
        <dsp:cNvSpPr/>
      </dsp:nvSpPr>
      <dsp:spPr>
        <a:xfrm>
          <a:off x="192117" y="3544103"/>
          <a:ext cx="2626542" cy="112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Unterrichtsfächer</a:t>
          </a:r>
        </a:p>
      </dsp:txBody>
      <dsp:txXfrm>
        <a:off x="247004" y="3598990"/>
        <a:ext cx="2516768" cy="1014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5091282" y="-2137093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Voltigieren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Arbeit im Tierpark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Pflege von Pferden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3 Schulhunde</a:t>
          </a:r>
          <a:endParaRPr lang="de-DE" sz="1800" kern="1200" dirty="0"/>
        </a:p>
      </dsp:txBody>
      <dsp:txXfrm rot="-5400000">
        <a:off x="2835875" y="163578"/>
        <a:ext cx="5392780" cy="836702"/>
      </dsp:txXfrm>
    </dsp:sp>
    <dsp:sp modelId="{B51CF6F4-DF91-4192-8604-847630F67A01}">
      <dsp:nvSpPr>
        <dsp:cNvPr id="0" name=""/>
        <dsp:cNvSpPr/>
      </dsp:nvSpPr>
      <dsp:spPr>
        <a:xfrm>
          <a:off x="223024" y="240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Pädagogik mit Tieren</a:t>
          </a:r>
          <a:endParaRPr lang="de-DE" sz="2200" kern="1200" dirty="0">
            <a:solidFill>
              <a:srgbClr val="FFFF00"/>
            </a:solidFill>
          </a:endParaRPr>
        </a:p>
      </dsp:txBody>
      <dsp:txXfrm>
        <a:off x="279604" y="58989"/>
        <a:ext cx="2499691" cy="1045877"/>
      </dsp:txXfrm>
    </dsp:sp>
    <dsp:sp modelId="{084FFDA0-AFA4-4274-A9F3-47730420B7DB}">
      <dsp:nvSpPr>
        <dsp:cNvPr id="0" name=""/>
        <dsp:cNvSpPr/>
      </dsp:nvSpPr>
      <dsp:spPr>
        <a:xfrm rot="5400000">
          <a:off x="5085623" y="-920103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Einsatz von Kestner-Gebärden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Visualisierung mit dem </a:t>
          </a:r>
          <a:r>
            <a:rPr lang="de-DE" sz="1600" kern="1200" dirty="0" err="1"/>
            <a:t>Metacom</a:t>
          </a:r>
          <a:r>
            <a:rPr lang="de-DE" sz="1600" kern="1200" dirty="0"/>
            <a:t>-Symbolsystem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Beratung und Ausstattung mit (nicht-)elektronischen Kommunikationsmitteln (z.B. </a:t>
          </a:r>
          <a:r>
            <a:rPr lang="de-DE" sz="1600" kern="1200" dirty="0" err="1"/>
            <a:t>GoTalkNOW</a:t>
          </a:r>
          <a:r>
            <a:rPr lang="de-DE" sz="1600" kern="1200" dirty="0"/>
            <a:t>, </a:t>
          </a:r>
          <a:r>
            <a:rPr lang="de-DE" sz="1600" kern="1200" dirty="0" err="1"/>
            <a:t>Metatalk</a:t>
          </a:r>
          <a:r>
            <a:rPr lang="de-DE" sz="1600" kern="1200" dirty="0"/>
            <a:t>)</a:t>
          </a:r>
        </a:p>
      </dsp:txBody>
      <dsp:txXfrm rot="-5400000">
        <a:off x="2830216" y="1380568"/>
        <a:ext cx="5392780" cy="836702"/>
      </dsp:txXfrm>
    </dsp:sp>
    <dsp:sp modelId="{E52D267D-DC65-4016-8942-F3F74F829077}">
      <dsp:nvSpPr>
        <dsp:cNvPr id="0" name=""/>
        <dsp:cNvSpPr/>
      </dsp:nvSpPr>
      <dsp:spPr>
        <a:xfrm>
          <a:off x="225852" y="1224777"/>
          <a:ext cx="2607192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UK (Unterstützte Kommunikation)</a:t>
          </a:r>
        </a:p>
      </dsp:txBody>
      <dsp:txXfrm>
        <a:off x="282432" y="1281357"/>
        <a:ext cx="2494032" cy="1045877"/>
      </dsp:txXfrm>
    </dsp:sp>
    <dsp:sp modelId="{07D9EF2E-164F-4E3F-9BA7-EB36474C2526}">
      <dsp:nvSpPr>
        <dsp:cNvPr id="0" name=""/>
        <dsp:cNvSpPr/>
      </dsp:nvSpPr>
      <dsp:spPr>
        <a:xfrm rot="5400000">
          <a:off x="5091282" y="296886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Gezielte</a:t>
          </a:r>
          <a:r>
            <a:rPr lang="de-DE" sz="1600" kern="1200" baseline="0" dirty="0"/>
            <a:t> Förderung der Persönlichkeitsentwicklung mittels künstlerischer Tätigkeit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Vordergründig ist der Prozess und nicht das Ergebnis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Auslebung von Kreativität in ruhiger Atmosphäre</a:t>
          </a:r>
        </a:p>
      </dsp:txBody>
      <dsp:txXfrm rot="-5400000">
        <a:off x="2835875" y="2597557"/>
        <a:ext cx="5392780" cy="836702"/>
      </dsp:txXfrm>
    </dsp:sp>
    <dsp:sp modelId="{E35EF958-C40B-487B-9317-470FC48909F9}">
      <dsp:nvSpPr>
        <dsp:cNvPr id="0" name=""/>
        <dsp:cNvSpPr/>
      </dsp:nvSpPr>
      <dsp:spPr>
        <a:xfrm>
          <a:off x="223024" y="243638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Kunstatelier</a:t>
          </a:r>
          <a:endParaRPr lang="de-DE" sz="2100" kern="1200" dirty="0"/>
        </a:p>
      </dsp:txBody>
      <dsp:txXfrm>
        <a:off x="279604" y="2492969"/>
        <a:ext cx="2499691" cy="1045877"/>
      </dsp:txXfrm>
    </dsp:sp>
    <dsp:sp modelId="{7CF7ADB3-DCC4-4AD7-BDE6-3868B333C122}">
      <dsp:nvSpPr>
        <dsp:cNvPr id="0" name=""/>
        <dsp:cNvSpPr/>
      </dsp:nvSpPr>
      <dsp:spPr>
        <a:xfrm rot="5400000">
          <a:off x="5091282" y="1513876"/>
          <a:ext cx="92723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Wahl von einem neigungsdifferenzierten Unterrichtsangebot (z.B. Band, Chor, Töpfern, Religion,  Schwimmen, Gartenarbeit, Mehrsinngeschichten…) </a:t>
          </a:r>
        </a:p>
      </dsp:txBody>
      <dsp:txXfrm rot="-5400000">
        <a:off x="2835875" y="3814547"/>
        <a:ext cx="5392780" cy="836702"/>
      </dsp:txXfrm>
    </dsp:sp>
    <dsp:sp modelId="{D659449F-4506-4794-9899-C3350D4A8DAE}">
      <dsp:nvSpPr>
        <dsp:cNvPr id="0" name=""/>
        <dsp:cNvSpPr/>
      </dsp:nvSpPr>
      <dsp:spPr>
        <a:xfrm>
          <a:off x="223024" y="3653379"/>
          <a:ext cx="2612851" cy="115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Klassenübergreifende Arbeits-gemeinschaften</a:t>
          </a:r>
        </a:p>
      </dsp:txBody>
      <dsp:txXfrm>
        <a:off x="279604" y="3709959"/>
        <a:ext cx="2499691" cy="1045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0509-6B1D-4B4C-9914-B359EBF1B661}">
      <dsp:nvSpPr>
        <dsp:cNvPr id="0" name=""/>
        <dsp:cNvSpPr/>
      </dsp:nvSpPr>
      <dsp:spPr>
        <a:xfrm rot="5400000">
          <a:off x="4865412" y="-1921345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PecKieS</a:t>
          </a:r>
          <a:r>
            <a:rPr lang="de-DE" sz="1600" kern="1200" dirty="0"/>
            <a:t> (Food-Truck)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Brötchenservice</a:t>
          </a:r>
        </a:p>
      </dsp:txBody>
      <dsp:txXfrm rot="-5400000">
        <a:off x="2791262" y="211589"/>
        <a:ext cx="5293710" cy="1086625"/>
      </dsp:txXfrm>
    </dsp:sp>
    <dsp:sp modelId="{B51CF6F4-DF91-4192-8604-847630F67A01}">
      <dsp:nvSpPr>
        <dsp:cNvPr id="0" name=""/>
        <dsp:cNvSpPr/>
      </dsp:nvSpPr>
      <dsp:spPr>
        <a:xfrm>
          <a:off x="219515" y="2280"/>
          <a:ext cx="257174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>
              <a:solidFill>
                <a:schemeClr val="bg1"/>
              </a:solidFill>
            </a:rPr>
            <a:t>BO-Gastro</a:t>
          </a:r>
        </a:p>
      </dsp:txBody>
      <dsp:txXfrm>
        <a:off x="292995" y="75760"/>
        <a:ext cx="2424786" cy="1358281"/>
      </dsp:txXfrm>
    </dsp:sp>
    <dsp:sp modelId="{084FFDA0-AFA4-4274-A9F3-47730420B7DB}">
      <dsp:nvSpPr>
        <dsp:cNvPr id="0" name=""/>
        <dsp:cNvSpPr/>
      </dsp:nvSpPr>
      <dsp:spPr>
        <a:xfrm rot="5400000">
          <a:off x="4859842" y="-340841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Gartenarbeit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Verkauf von geernteten Produkten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Werken mit Holz &amp; Metall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Pflege des Schulwaldes</a:t>
          </a:r>
        </a:p>
      </dsp:txBody>
      <dsp:txXfrm rot="-5400000">
        <a:off x="2785692" y="1792093"/>
        <a:ext cx="5293710" cy="1086625"/>
      </dsp:txXfrm>
    </dsp:sp>
    <dsp:sp modelId="{E52D267D-DC65-4016-8942-F3F74F829077}">
      <dsp:nvSpPr>
        <dsp:cNvPr id="0" name=""/>
        <dsp:cNvSpPr/>
      </dsp:nvSpPr>
      <dsp:spPr>
        <a:xfrm>
          <a:off x="222299" y="1589768"/>
          <a:ext cx="256617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bg1"/>
              </a:solidFill>
            </a:rPr>
            <a:t>BO-Handwerk</a:t>
          </a:r>
        </a:p>
      </dsp:txBody>
      <dsp:txXfrm>
        <a:off x="295779" y="1663248"/>
        <a:ext cx="2419216" cy="1358281"/>
      </dsp:txXfrm>
    </dsp:sp>
    <dsp:sp modelId="{07D9EF2E-164F-4E3F-9BA7-EB36474C2526}">
      <dsp:nvSpPr>
        <dsp:cNvPr id="0" name=""/>
        <dsp:cNvSpPr/>
      </dsp:nvSpPr>
      <dsp:spPr>
        <a:xfrm rot="5400000">
          <a:off x="4865412" y="1239662"/>
          <a:ext cx="1204193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Fahrzeugpflege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Wäschepflege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Schul-Kiosk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Getränkeservice</a:t>
          </a:r>
        </a:p>
      </dsp:txBody>
      <dsp:txXfrm rot="-5400000">
        <a:off x="2791262" y="3372596"/>
        <a:ext cx="5293710" cy="1086625"/>
      </dsp:txXfrm>
    </dsp:sp>
    <dsp:sp modelId="{E35EF958-C40B-487B-9317-470FC48909F9}">
      <dsp:nvSpPr>
        <dsp:cNvPr id="0" name=""/>
        <dsp:cNvSpPr/>
      </dsp:nvSpPr>
      <dsp:spPr>
        <a:xfrm>
          <a:off x="219515" y="3163288"/>
          <a:ext cx="2571746" cy="150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BO-Service</a:t>
          </a:r>
          <a:endParaRPr lang="de-DE" sz="2100" kern="1200" dirty="0"/>
        </a:p>
      </dsp:txBody>
      <dsp:txXfrm>
        <a:off x="292995" y="3236768"/>
        <a:ext cx="2424786" cy="13582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B6B7-6C23-46AF-B9E0-47E491CA1F22}">
      <dsp:nvSpPr>
        <dsp:cNvPr id="0" name=""/>
        <dsp:cNvSpPr/>
      </dsp:nvSpPr>
      <dsp:spPr>
        <a:xfrm rot="5400000">
          <a:off x="5066411" y="-1969319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Einmaliger Elternanteil zu Beginn jeden Schuljahres für Unterrichtsmaterialien (gesetzliche Vorgabe)</a:t>
          </a:r>
        </a:p>
      </dsp:txBody>
      <dsp:txXfrm rot="-5400000">
        <a:off x="2962656" y="186153"/>
        <a:ext cx="5215227" cy="955999"/>
      </dsp:txXfrm>
    </dsp:sp>
    <dsp:sp modelId="{BEC728AE-5541-429C-B581-0238522C0C13}">
      <dsp:nvSpPr>
        <dsp:cNvPr id="0" name=""/>
        <dsp:cNvSpPr/>
      </dsp:nvSpPr>
      <dsp:spPr>
        <a:xfrm>
          <a:off x="0" y="2006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16 €</a:t>
          </a:r>
        </a:p>
      </dsp:txBody>
      <dsp:txXfrm>
        <a:off x="64647" y="66653"/>
        <a:ext cx="2833362" cy="1194997"/>
      </dsp:txXfrm>
    </dsp:sp>
    <dsp:sp modelId="{6C4387B3-DBDB-490E-811B-4F4E51739389}">
      <dsp:nvSpPr>
        <dsp:cNvPr id="0" name=""/>
        <dsp:cNvSpPr/>
      </dsp:nvSpPr>
      <dsp:spPr>
        <a:xfrm rot="5400000">
          <a:off x="5066411" y="-578814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Klassenkasse für Klassenmaterialien, </a:t>
          </a:r>
          <a:r>
            <a:rPr lang="de-DE" sz="1600" kern="1200" dirty="0" err="1"/>
            <a:t>Kochgeld</a:t>
          </a:r>
          <a:r>
            <a:rPr lang="de-DE" sz="1600" kern="1200" dirty="0"/>
            <a:t>, Geschenke etc. (1x monatlich)</a:t>
          </a:r>
        </a:p>
      </dsp:txBody>
      <dsp:txXfrm rot="-5400000">
        <a:off x="2962656" y="1576658"/>
        <a:ext cx="5215227" cy="955999"/>
      </dsp:txXfrm>
    </dsp:sp>
    <dsp:sp modelId="{A339232A-05DE-438C-BFA1-1B31E45CE140}">
      <dsp:nvSpPr>
        <dsp:cNvPr id="0" name=""/>
        <dsp:cNvSpPr/>
      </dsp:nvSpPr>
      <dsp:spPr>
        <a:xfrm>
          <a:off x="0" y="1392512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10-15 €</a:t>
          </a:r>
        </a:p>
      </dsp:txBody>
      <dsp:txXfrm>
        <a:off x="64647" y="1457159"/>
        <a:ext cx="2833362" cy="1194997"/>
      </dsp:txXfrm>
    </dsp:sp>
    <dsp:sp modelId="{3CF726F7-16C4-453C-A2EB-8D8AC7A735F2}">
      <dsp:nvSpPr>
        <dsp:cNvPr id="0" name=""/>
        <dsp:cNvSpPr/>
      </dsp:nvSpPr>
      <dsp:spPr>
        <a:xfrm rot="5400000">
          <a:off x="5066411" y="811691"/>
          <a:ext cx="105943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Beitrag Klassenfahrt (abhängig von Dauer/Ort der Fahrt)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Zuschuss vom Förderverein möglich</a:t>
          </a:r>
        </a:p>
      </dsp:txBody>
      <dsp:txXfrm rot="-5400000">
        <a:off x="2962656" y="2967164"/>
        <a:ext cx="5215227" cy="955999"/>
      </dsp:txXfrm>
    </dsp:sp>
    <dsp:sp modelId="{0C8C22CF-24B9-4106-BAA5-FCFBFBF61BA3}">
      <dsp:nvSpPr>
        <dsp:cNvPr id="0" name=""/>
        <dsp:cNvSpPr/>
      </dsp:nvSpPr>
      <dsp:spPr>
        <a:xfrm>
          <a:off x="0" y="2783018"/>
          <a:ext cx="2962656" cy="132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100-300 €</a:t>
          </a:r>
        </a:p>
      </dsp:txBody>
      <dsp:txXfrm>
        <a:off x="64647" y="2847665"/>
        <a:ext cx="2833362" cy="1194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731F-0C3E-465E-9DE1-EBDD89CDCAD5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6FB2-586F-44FD-9FAF-B2A71F504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2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9D45-195F-41BC-A12A-9D8DD2F64FED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7F2C-ECD2-4743-B373-E92A0682B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D203-5963-47D1-9769-9B0AEB763DDC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A4D37-5A5C-4240-8CE7-3AC44E1981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B0C-4627-4C12-9DBB-661D3E54B0AA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4E88-2096-452D-ACFB-0F38ACA882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D63F-708E-4C7D-9003-D1D96F79ECD2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15B0-A11A-48DE-9399-D38D843195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9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403F-6718-4294-A3BA-438C65CD3C3E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6C6F-A84D-40AA-A8FD-A52C7B0C2E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5FA1-8FE5-4E7F-A0BE-7F5635C085E4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85F5-97A2-4642-9005-E72FE18D38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0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B674-5910-432D-A5EF-38B3543536FA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A4D7-EF49-4F40-8C5F-9805D146B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10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453A-BF10-44FA-94F7-33886AA7BA3C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BB99-8A28-4B80-A72E-A9381DBF8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4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B3C5-5712-4835-B1E2-3B885AF58322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70EF-1BC5-4525-9376-DD80B79EF0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ECB5-C19B-4AB7-9E8A-E7E38418DCF2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8BBF-7628-463E-9C7E-0B29F72F23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3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668AD-4C8A-43AA-B7AA-8234A2DDF934}" type="datetimeFigureOut">
              <a:rPr lang="de-DE"/>
              <a:pPr>
                <a:defRPr/>
              </a:pPr>
              <a:t>20.09.2024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B3728-7813-427B-BACD-8B0EC1F86F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-kraemer-schule.de/" TargetMode="External"/><Relationship Id="rId2" Type="http://schemas.openxmlformats.org/officeDocument/2006/relationships/hyperlink" Target="mailto:info@paul-kraemer-schule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557338"/>
            <a:ext cx="8568952" cy="115411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de-DE" altLang="de-DE" sz="3600" b="1" dirty="0">
                <a:solidFill>
                  <a:srgbClr val="A50021"/>
                </a:solidFill>
                <a:latin typeface="+mj-lt"/>
              </a:rPr>
              <a:t>Die Paul-Kraemer-Schule stellt sich vor</a:t>
            </a:r>
            <a:br>
              <a:rPr lang="de-DE" altLang="de-DE" sz="3200" b="1" dirty="0">
                <a:solidFill>
                  <a:srgbClr val="A50021"/>
                </a:solidFill>
                <a:latin typeface="+mj-lt"/>
              </a:rPr>
            </a:br>
            <a:endParaRPr lang="de-DE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051" name="Rectangle 7"/>
          <p:cNvSpPr txBox="1">
            <a:spLocks noChangeArrowheads="1"/>
          </p:cNvSpPr>
          <p:nvPr/>
        </p:nvSpPr>
        <p:spPr bwMode="auto">
          <a:xfrm>
            <a:off x="1042988" y="260350"/>
            <a:ext cx="7416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dirty="0"/>
              <a:t> </a:t>
            </a:r>
          </a:p>
        </p:txBody>
      </p:sp>
      <p:graphicFrame>
        <p:nvGraphicFramePr>
          <p:cNvPr id="2052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16366"/>
              </p:ext>
            </p:extLst>
          </p:nvPr>
        </p:nvGraphicFramePr>
        <p:xfrm>
          <a:off x="5508104" y="283276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508104" y="283276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 descr="image_2631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90900"/>
            <a:ext cx="32718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Ein Bild, das draußen, Himmel, Gebäude, Straße enthält.&#10;&#10;Automatisch generierte Beschreibung">
            <a:extLst>
              <a:ext uri="{FF2B5EF4-FFF2-40B4-BE49-F238E27FC236}">
                <a16:creationId xmlns:a16="http://schemas.microsoft.com/office/drawing/2014/main" id="{1FC078BB-04B8-12BA-E4A9-11A330507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7" y="3393865"/>
            <a:ext cx="3262803" cy="218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94642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29929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02745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7606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Kosten im Schuljahresverlauf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3763838-6A41-1E44-909A-E55E4F473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23144"/>
              </p:ext>
            </p:extLst>
          </p:nvPr>
        </p:nvGraphicFramePr>
        <p:xfrm>
          <a:off x="457200" y="2272012"/>
          <a:ext cx="8229600" cy="41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4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Ausstattung der Paul-Kraemer-Schule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- Standort Bachem -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8E7FE36-CD04-34C1-C256-64A543311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30" y="3430299"/>
            <a:ext cx="326773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Der Standort Bachem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0E39867-1EFC-7A4B-288A-E81113BF1510}"/>
              </a:ext>
            </a:extLst>
          </p:cNvPr>
          <p:cNvSpPr txBox="1"/>
          <p:nvPr/>
        </p:nvSpPr>
        <p:spPr>
          <a:xfrm>
            <a:off x="457200" y="2400853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Psychomotorik-/Musikraum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Snoezelraum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Bällebad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Reizarme Differenzierungsräume</a:t>
            </a:r>
          </a:p>
        </p:txBody>
      </p:sp>
      <p:pic>
        <p:nvPicPr>
          <p:cNvPr id="4" name="Grafik 3" descr="Ein Bild, das Im Haus, Wand, Boden, Fußboden enthält.&#10;&#10;Automatisch generierte Beschreibung">
            <a:extLst>
              <a:ext uri="{FF2B5EF4-FFF2-40B4-BE49-F238E27FC236}">
                <a16:creationId xmlns:a16="http://schemas.microsoft.com/office/drawing/2014/main" id="{FAD0E04F-F8AC-D7CC-E989-E825EC21D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0"/>
          <a:stretch/>
        </p:blipFill>
        <p:spPr>
          <a:xfrm>
            <a:off x="6703168" y="3865993"/>
            <a:ext cx="1927843" cy="2269181"/>
          </a:xfrm>
          <a:prstGeom prst="rect">
            <a:avLst/>
          </a:prstGeom>
        </p:spPr>
      </p:pic>
      <p:pic>
        <p:nvPicPr>
          <p:cNvPr id="6" name="Grafik 5" descr="Ein Bild, das Wand, Im Haus, Badezimmer, Installationszubehör enthält.&#10;&#10;Automatisch generierte Beschreibung">
            <a:extLst>
              <a:ext uri="{FF2B5EF4-FFF2-40B4-BE49-F238E27FC236}">
                <a16:creationId xmlns:a16="http://schemas.microsoft.com/office/drawing/2014/main" id="{51B57FE8-5745-57BC-2BF6-2F0F8A439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/>
          <a:stretch/>
        </p:blipFill>
        <p:spPr>
          <a:xfrm>
            <a:off x="517720" y="3856982"/>
            <a:ext cx="3548429" cy="2269181"/>
          </a:xfrm>
          <a:prstGeom prst="rect">
            <a:avLst/>
          </a:prstGeom>
        </p:spPr>
      </p:pic>
      <p:pic>
        <p:nvPicPr>
          <p:cNvPr id="10" name="Grafik 9" descr="Ein Bild, das Im Haus, Boden, Wand, Decke enthält.&#10;&#10;Automatisch generierte Beschreibung">
            <a:extLst>
              <a:ext uri="{FF2B5EF4-FFF2-40B4-BE49-F238E27FC236}">
                <a16:creationId xmlns:a16="http://schemas.microsoft.com/office/drawing/2014/main" id="{28F3B26E-CF68-50F8-6308-70EE29B7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11150"/>
          <a:stretch/>
        </p:blipFill>
        <p:spPr>
          <a:xfrm>
            <a:off x="4371486" y="3856982"/>
            <a:ext cx="2026345" cy="2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3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Ausstattung der Paul-Kraemer-Schule</a:t>
            </a:r>
          </a:p>
          <a:p>
            <a:pPr marL="0" indent="0" algn="ctr" eaLnBrk="1" hangingPunct="1">
              <a:buNone/>
              <a:defRPr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- Standort Habbelrath -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 descr="image_26310[1]">
            <a:extLst>
              <a:ext uri="{FF2B5EF4-FFF2-40B4-BE49-F238E27FC236}">
                <a16:creationId xmlns:a16="http://schemas.microsoft.com/office/drawing/2014/main" id="{AAB7F255-A72E-5F57-890A-55F193DB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1" y="3573016"/>
            <a:ext cx="32718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12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Der Standort Habbelrath</a:t>
            </a:r>
          </a:p>
          <a:p>
            <a:pPr marL="0" indent="0" algn="ctr" eaLnBrk="1" hangingPunct="1">
              <a:buNone/>
              <a:defRPr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1024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10244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B866427-598C-7033-F871-92E83DD4E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1860502"/>
            <a:ext cx="2880000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360014-1E67-C3F7-E7C8-9815C7569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60502"/>
            <a:ext cx="288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B82EB1-8F8B-8B3B-8A6D-D2988D8BF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33164"/>
            <a:ext cx="2880000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E230DE-A810-1837-4F6F-7AAD08C60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4233164"/>
            <a:ext cx="2880000" cy="21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E3C7CC7-2B9F-5B8D-F43F-D3E1B594A00F}"/>
              </a:ext>
            </a:extLst>
          </p:cNvPr>
          <p:cNvSpPr txBox="1"/>
          <p:nvPr/>
        </p:nvSpPr>
        <p:spPr>
          <a:xfrm>
            <a:off x="251520" y="2727841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Turnhalle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/>
              <a:t>Snoezelraum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Powerraum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Werkräume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Basaler Förderraum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Matschraum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Musikraum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Kunstatelier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Lehrküche</a:t>
            </a:r>
          </a:p>
        </p:txBody>
      </p:sp>
    </p:spTree>
    <p:extLst>
      <p:ext uri="{BB962C8B-B14F-4D97-AF65-F5344CB8AC3E}">
        <p14:creationId xmlns:p14="http://schemas.microsoft.com/office/powerpoint/2010/main" val="118314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u="sng" dirty="0"/>
              <a:t>Kontakt:</a:t>
            </a:r>
          </a:p>
          <a:p>
            <a:pPr marL="0" indent="0" eaLnBrk="1" hangingPunct="1">
              <a:buFont typeface="Arial" charset="0"/>
              <a:buNone/>
            </a:pPr>
            <a:endParaRPr lang="de-DE" sz="1200" u="sng" dirty="0"/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Paul-Kraemer-Schule</a:t>
            </a:r>
            <a:endParaRPr lang="de-D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/>
              <a:t>Förderschule mit dem Förderschwerpunkt geistige Entwicklung</a:t>
            </a:r>
          </a:p>
          <a:p>
            <a:pPr marL="0" indent="0">
              <a:buNone/>
            </a:pPr>
            <a:r>
              <a:rPr lang="de-DE" sz="2400" b="1" dirty="0"/>
              <a:t>Tel.: 02234 – 59505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u="sng" dirty="0">
                <a:hlinkClick r:id="rId2"/>
              </a:rPr>
              <a:t>info@paul-kraemer-schule.de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u="sng" dirty="0">
                <a:hlinkClick r:id="rId3"/>
              </a:rPr>
              <a:t>www.paul-kraemer-schule.de</a:t>
            </a:r>
            <a:r>
              <a:rPr lang="de-DE" sz="2400" u="sng" dirty="0"/>
              <a:t> </a:t>
            </a:r>
            <a:endParaRPr lang="de-DE" sz="2400" dirty="0"/>
          </a:p>
          <a:p>
            <a:pPr marL="0" indent="0">
              <a:buNone/>
            </a:pPr>
            <a:br>
              <a:rPr lang="de-DE" u="sng" dirty="0"/>
            </a:br>
            <a:endParaRPr lang="de-DE" dirty="0"/>
          </a:p>
          <a:p>
            <a:pPr marL="0" indent="0" eaLnBrk="1" hangingPunct="1">
              <a:buFont typeface="Arial" charset="0"/>
              <a:buNone/>
            </a:pPr>
            <a:endParaRPr lang="de-DE" dirty="0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1536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97028" imgH="2249238" progId="CorelPhotoPaint.Image.8">
                  <p:embed/>
                </p:oleObj>
              </mc:Choice>
              <mc:Fallback>
                <p:oleObj r:id="rId4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 descr="Ein Bild, das Muster, Motiv, monochrom enthält.&#10;&#10;Automatisch generierte Beschreibung">
            <a:extLst>
              <a:ext uri="{FF2B5EF4-FFF2-40B4-BE49-F238E27FC236}">
                <a16:creationId xmlns:a16="http://schemas.microsoft.com/office/drawing/2014/main" id="{6B8A4BC9-1E57-541E-0568-85D8FAAB4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2357" r="13086" b="11521"/>
          <a:stretch/>
        </p:blipFill>
        <p:spPr>
          <a:xfrm>
            <a:off x="4573116" y="3103538"/>
            <a:ext cx="3667149" cy="37544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rgbClr val="C00000"/>
                </a:solidFill>
              </a:rPr>
              <a:t>Förderschule mit dem Förderschwerpunkt </a:t>
            </a:r>
            <a:br>
              <a:rPr lang="de-DE" b="1" dirty="0">
                <a:solidFill>
                  <a:srgbClr val="C00000"/>
                </a:solidFill>
              </a:rPr>
            </a:br>
            <a:r>
              <a:rPr lang="de-DE" b="1" dirty="0">
                <a:solidFill>
                  <a:srgbClr val="C00000"/>
                </a:solidFill>
              </a:rPr>
              <a:t>Geistige Entwicklung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188 </a:t>
            </a:r>
            <a:r>
              <a:rPr lang="de-DE" dirty="0" err="1"/>
              <a:t>Schüler:innen</a:t>
            </a:r>
            <a:r>
              <a:rPr lang="de-DE" dirty="0"/>
              <a:t> </a:t>
            </a:r>
            <a:r>
              <a:rPr lang="de-DE" sz="2200" dirty="0"/>
              <a:t>(Stand SJ 24/25)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18 Klassen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Klassengröße 8–13 </a:t>
            </a:r>
            <a:r>
              <a:rPr lang="de-DE" dirty="0" err="1"/>
              <a:t>Schüler:innen</a:t>
            </a:r>
            <a:endParaRPr lang="de-DE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u="sng" dirty="0"/>
              <a:t>Standorte: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Frechen Bachem </a:t>
            </a:r>
            <a:r>
              <a:rPr lang="de-DE" sz="2200" dirty="0"/>
              <a:t>(Schallmauer 2-10, 50226 Frechen-Bachem)    </a:t>
            </a: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Frechen Habbelrath </a:t>
            </a:r>
            <a:r>
              <a:rPr lang="de-DE" sz="2200" dirty="0"/>
              <a:t>(Badstraße 1a, 50226 Frechen-Habbelrath)</a:t>
            </a:r>
            <a:endParaRPr lang="de-DE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3076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553225"/>
              </p:ext>
            </p:extLst>
          </p:nvPr>
        </p:nvGraphicFramePr>
        <p:xfrm>
          <a:off x="457200" y="206168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88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Schullaufbahn</a:t>
            </a:r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1800" y="1227534"/>
            <a:ext cx="3492574" cy="761306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9800" b="1" dirty="0" err="1">
                <a:solidFill>
                  <a:srgbClr val="C00000"/>
                </a:solidFill>
              </a:rPr>
              <a:t>Mitarbeiter:innen</a:t>
            </a:r>
            <a:endParaRPr lang="de-DE" sz="9800" b="1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>
                <a:latin typeface="DejaVu Sans" pitchFamily="34" charset="0"/>
              </a:rPr>
              <a:t>Paul - Kraemer - Schule</a:t>
            </a:r>
            <a:br>
              <a:rPr lang="de-DE" altLang="de-DE" sz="1400" b="1">
                <a:latin typeface="DejaVu Sans" pitchFamily="34" charset="0"/>
              </a:rPr>
            </a:br>
            <a:r>
              <a:rPr lang="de-DE" altLang="de-DE" sz="140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/>
              <a:t> </a:t>
            </a:r>
          </a:p>
        </p:txBody>
      </p:sp>
      <p:graphicFrame>
        <p:nvGraphicFramePr>
          <p:cNvPr id="5124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3F1A95BB-11E3-F6B9-DE54-5BA6D939C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115011"/>
              </p:ext>
            </p:extLst>
          </p:nvPr>
        </p:nvGraphicFramePr>
        <p:xfrm>
          <a:off x="179512" y="1752996"/>
          <a:ext cx="8856984" cy="483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54435"/>
              </p:ext>
            </p:extLst>
          </p:nvPr>
        </p:nvGraphicFramePr>
        <p:xfrm>
          <a:off x="457200" y="1484784"/>
          <a:ext cx="843528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6148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5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F8D66FA-2CA4-130F-2437-4BADBE6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1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BE3A0DD-7216-AB48-E060-E8E730E95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6148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9902F6F-421B-E6D8-A812-7D4DDFD76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226893"/>
              </p:ext>
            </p:extLst>
          </p:nvPr>
        </p:nvGraphicFramePr>
        <p:xfrm>
          <a:off x="683568" y="2271291"/>
          <a:ext cx="8003232" cy="427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0FBCC83-10AE-FA9F-B24A-AFE7FE6F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9213"/>
            <a:ext cx="8229600" cy="906462"/>
          </a:xfrm>
        </p:spPr>
        <p:txBody>
          <a:bodyPr rtlCol="0"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>
                <a:solidFill>
                  <a:srgbClr val="C00000"/>
                </a:solidFill>
              </a:rPr>
              <a:t>Unsere Arbeit</a:t>
            </a:r>
            <a:endParaRPr lang="de-DE" sz="36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39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55811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6283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Diagnostik &amp; Förderung</a:t>
            </a:r>
          </a:p>
        </p:txBody>
      </p:sp>
    </p:spTree>
    <p:extLst>
      <p:ext uri="{BB962C8B-B14F-4D97-AF65-F5344CB8AC3E}">
        <p14:creationId xmlns:p14="http://schemas.microsoft.com/office/powerpoint/2010/main" val="232143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10139"/>
              </p:ext>
            </p:extLst>
          </p:nvPr>
        </p:nvGraphicFramePr>
        <p:xfrm>
          <a:off x="457200" y="1916832"/>
          <a:ext cx="8363272" cy="467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97028" imgH="2249238" progId="CorelPhotoPaint.Image.8">
                  <p:embed/>
                </p:oleObj>
              </mc:Choice>
              <mc:Fallback>
                <p:oleObj r:id="rId7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362834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Unterricht</a:t>
            </a:r>
          </a:p>
        </p:txBody>
      </p:sp>
    </p:spTree>
    <p:extLst>
      <p:ext uri="{BB962C8B-B14F-4D97-AF65-F5344CB8AC3E}">
        <p14:creationId xmlns:p14="http://schemas.microsoft.com/office/powerpoint/2010/main" val="90091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de-DE" altLang="de-DE" sz="1400" b="1" dirty="0">
                <a:latin typeface="DejaVu Sans" pitchFamily="34" charset="0"/>
              </a:rPr>
              <a:t>Paul - Kraemer - Schule</a:t>
            </a:r>
            <a:br>
              <a:rPr lang="de-DE" altLang="de-DE" sz="1400" b="1" dirty="0">
                <a:latin typeface="DejaVu Sans" pitchFamily="34" charset="0"/>
              </a:rPr>
            </a:br>
            <a:r>
              <a:rPr lang="de-DE" altLang="de-DE" sz="1400" dirty="0">
                <a:latin typeface="DejaVu Sans" pitchFamily="34" charset="0"/>
              </a:rPr>
              <a:t>Förderschule des Rhein-Erft-Kreises mit dem Schwerpunkt Geistige Entwicklung</a:t>
            </a:r>
            <a:r>
              <a:rPr lang="de-DE" altLang="de-DE" sz="1800" dirty="0"/>
              <a:t> </a:t>
            </a:r>
          </a:p>
        </p:txBody>
      </p:sp>
      <p:graphicFrame>
        <p:nvGraphicFramePr>
          <p:cNvPr id="4100" name="Objekt 4"/>
          <p:cNvGraphicFramePr>
            <a:graphicFrameLocks noChangeAspect="1"/>
          </p:cNvGraphicFramePr>
          <p:nvPr/>
        </p:nvGraphicFramePr>
        <p:xfrm>
          <a:off x="5724525" y="311150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7028" imgH="2249238" progId="CorelPhotoPaint.Image.8">
                  <p:embed/>
                </p:oleObj>
              </mc:Choice>
              <mc:Fallback>
                <p:oleObj r:id="rId2" imgW="2097028" imgH="2249238" progId="CorelPhotoPaint.Image.8">
                  <p:embed/>
                  <p:pic>
                    <p:nvPicPr>
                      <p:cNvPr id="410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583" r="-25751"/>
                      <a:stretch>
                        <a:fillRect/>
                      </a:stretch>
                    </p:blipFill>
                    <p:spPr bwMode="auto">
                      <a:xfrm>
                        <a:off x="5724525" y="311150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DFCF115-73FA-4593-FC9F-6DFCECCE49E3}"/>
              </a:ext>
            </a:extLst>
          </p:cNvPr>
          <p:cNvSpPr txBox="1"/>
          <p:nvPr/>
        </p:nvSpPr>
        <p:spPr>
          <a:xfrm>
            <a:off x="457200" y="1290256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C00000"/>
                </a:solidFill>
              </a:rPr>
              <a:t>Schulinterne Konzepte</a:t>
            </a:r>
          </a:p>
        </p:txBody>
      </p:sp>
      <p:graphicFrame>
        <p:nvGraphicFramePr>
          <p:cNvPr id="6" name="Inhaltsplatzhalter 7">
            <a:extLst>
              <a:ext uri="{FF2B5EF4-FFF2-40B4-BE49-F238E27FC236}">
                <a16:creationId xmlns:a16="http://schemas.microsoft.com/office/drawing/2014/main" id="{9AF3D7D3-35D5-B7F6-7AEB-67934884C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09526"/>
              </p:ext>
            </p:extLst>
          </p:nvPr>
        </p:nvGraphicFramePr>
        <p:xfrm>
          <a:off x="323528" y="1772816"/>
          <a:ext cx="8496944" cy="481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39221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Bildschirmpräsentation (4:3)</PresentationFormat>
  <Paragraphs>155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Wingdings</vt:lpstr>
      <vt:lpstr>Larissa</vt:lpstr>
      <vt:lpstr>CorelPhotoPaint.Image.8</vt:lpstr>
      <vt:lpstr>Die Paul-Kraemer-Schule stellt sich vor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  Unsere Arbeit 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  <vt:lpstr>Paul - Kraemer - Schule Förderschule des Rhein-Erft-Kreises mit dem Schwerpunkt Geistige Entwicklung </vt:lpstr>
    </vt:vector>
  </TitlesOfParts>
  <Company>Rhein-Erft-Kreis, Der Landrat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Niehaus-Busch, Liane</dc:creator>
  <cp:lastModifiedBy>Schuermann, Theresa</cp:lastModifiedBy>
  <cp:revision>42</cp:revision>
  <dcterms:created xsi:type="dcterms:W3CDTF">2019-02-04T10:21:30Z</dcterms:created>
  <dcterms:modified xsi:type="dcterms:W3CDTF">2024-09-20T09:56:35Z</dcterms:modified>
</cp:coreProperties>
</file>